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34" r:id="rId3"/>
    <p:sldId id="287" r:id="rId4"/>
    <p:sldId id="324" r:id="rId5"/>
    <p:sldId id="291" r:id="rId6"/>
    <p:sldId id="322" r:id="rId7"/>
    <p:sldId id="335" r:id="rId8"/>
    <p:sldId id="302" r:id="rId9"/>
    <p:sldId id="310" r:id="rId10"/>
    <p:sldId id="344" r:id="rId11"/>
    <p:sldId id="273" r:id="rId12"/>
    <p:sldId id="329" r:id="rId13"/>
    <p:sldId id="330" r:id="rId14"/>
    <p:sldId id="331" r:id="rId15"/>
    <p:sldId id="267" r:id="rId16"/>
    <p:sldId id="342" r:id="rId17"/>
    <p:sldId id="339" r:id="rId18"/>
    <p:sldId id="340" r:id="rId19"/>
    <p:sldId id="341" r:id="rId20"/>
    <p:sldId id="328" r:id="rId21"/>
    <p:sldId id="325" r:id="rId22"/>
    <p:sldId id="326" r:id="rId23"/>
    <p:sldId id="337" r:id="rId24"/>
    <p:sldId id="338" r:id="rId25"/>
    <p:sldId id="32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DBCD1"/>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105" d="100"/>
          <a:sy n="105" d="100"/>
        </p:scale>
        <p:origin x="115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BD789-A9EF-4308-89BA-396DB698995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098DAB3-B5D4-4C91-B01E-F98438629D27}">
      <dgm:prSet phldrT="[Text]"/>
      <dgm:spPr/>
      <dgm:t>
        <a:bodyPr/>
        <a:lstStyle/>
        <a:p>
          <a:r>
            <a:rPr lang="en-US" dirty="0" smtClean="0"/>
            <a:t>PURCHASE ORDER CYCLE</a:t>
          </a:r>
          <a:endParaRPr lang="en-US" dirty="0"/>
        </a:p>
      </dgm:t>
    </dgm:pt>
    <dgm:pt modelId="{FFB39B19-5A8B-4BCF-8A35-CC2222520B82}" type="parTrans" cxnId="{09C920C0-6AA6-46B6-A054-D28C45A9B711}">
      <dgm:prSet/>
      <dgm:spPr/>
      <dgm:t>
        <a:bodyPr/>
        <a:lstStyle/>
        <a:p>
          <a:endParaRPr lang="en-US"/>
        </a:p>
      </dgm:t>
    </dgm:pt>
    <dgm:pt modelId="{BADF5C0B-148F-48E0-96A4-0E5489E386DD}" type="sibTrans" cxnId="{09C920C0-6AA6-46B6-A054-D28C45A9B711}">
      <dgm:prSet/>
      <dgm:spPr/>
      <dgm:t>
        <a:bodyPr/>
        <a:lstStyle/>
        <a:p>
          <a:endParaRPr lang="en-US"/>
        </a:p>
      </dgm:t>
    </dgm:pt>
    <dgm:pt modelId="{66EB8462-5622-4B2A-9A93-0FEDDF3015B4}">
      <dgm:prSet phldrT="[Text]"/>
      <dgm:spPr/>
      <dgm:t>
        <a:bodyPr/>
        <a:lstStyle/>
        <a:p>
          <a:r>
            <a:rPr lang="en-US" dirty="0" smtClean="0"/>
            <a:t>REQUISITION</a:t>
          </a:r>
          <a:endParaRPr lang="en-US" dirty="0"/>
        </a:p>
      </dgm:t>
    </dgm:pt>
    <dgm:pt modelId="{A0D2DDE5-EF8E-4C9B-98DE-805AB01E013F}" type="parTrans" cxnId="{02AEC948-8E90-41E6-B618-3061616BAF1F}">
      <dgm:prSet/>
      <dgm:spPr/>
      <dgm:t>
        <a:bodyPr/>
        <a:lstStyle/>
        <a:p>
          <a:endParaRPr lang="en-US"/>
        </a:p>
      </dgm:t>
    </dgm:pt>
    <dgm:pt modelId="{FFB6CDE7-1D8B-4330-B6B9-851E7950FC81}" type="sibTrans" cxnId="{02AEC948-8E90-41E6-B618-3061616BAF1F}">
      <dgm:prSet/>
      <dgm:spPr/>
      <dgm:t>
        <a:bodyPr/>
        <a:lstStyle/>
        <a:p>
          <a:endParaRPr lang="en-US"/>
        </a:p>
      </dgm:t>
    </dgm:pt>
    <dgm:pt modelId="{A50140DF-0645-4D74-8456-3B5578A16807}">
      <dgm:prSet phldrT="[Text]"/>
      <dgm:spPr/>
      <dgm:t>
        <a:bodyPr/>
        <a:lstStyle/>
        <a:p>
          <a:r>
            <a:rPr lang="en-US" dirty="0" smtClean="0"/>
            <a:t>PURCHASE ORDER</a:t>
          </a:r>
          <a:endParaRPr lang="en-US" dirty="0"/>
        </a:p>
      </dgm:t>
    </dgm:pt>
    <dgm:pt modelId="{4DBA6D90-CE1F-4B37-9B0D-18A114A19383}" type="parTrans" cxnId="{F5004D5C-A998-4744-8933-35FCC4308998}">
      <dgm:prSet/>
      <dgm:spPr/>
      <dgm:t>
        <a:bodyPr/>
        <a:lstStyle/>
        <a:p>
          <a:endParaRPr lang="en-US"/>
        </a:p>
      </dgm:t>
    </dgm:pt>
    <dgm:pt modelId="{C639B47F-F931-4DBD-AE7F-C38B822D9913}" type="sibTrans" cxnId="{F5004D5C-A998-4744-8933-35FCC4308998}">
      <dgm:prSet/>
      <dgm:spPr/>
      <dgm:t>
        <a:bodyPr/>
        <a:lstStyle/>
        <a:p>
          <a:endParaRPr lang="en-US"/>
        </a:p>
      </dgm:t>
    </dgm:pt>
    <dgm:pt modelId="{B33ADF9D-D6AF-4D9A-8835-95B4C063B3EA}">
      <dgm:prSet phldrT="[Text]"/>
      <dgm:spPr/>
      <dgm:t>
        <a:bodyPr/>
        <a:lstStyle/>
        <a:p>
          <a:r>
            <a:rPr lang="en-US" dirty="0" smtClean="0"/>
            <a:t>RECEIVING REPORT</a:t>
          </a:r>
          <a:endParaRPr lang="en-US" dirty="0"/>
        </a:p>
      </dgm:t>
    </dgm:pt>
    <dgm:pt modelId="{34F74920-CC1F-4AA0-B7FF-7BAA502B29EC}" type="parTrans" cxnId="{32535CB8-FBBD-4ECA-A799-EB2EFDF968FA}">
      <dgm:prSet/>
      <dgm:spPr/>
      <dgm:t>
        <a:bodyPr/>
        <a:lstStyle/>
        <a:p>
          <a:endParaRPr lang="en-US"/>
        </a:p>
      </dgm:t>
    </dgm:pt>
    <dgm:pt modelId="{CAEC2FAA-F973-4ABF-8734-13DA75503E8F}" type="sibTrans" cxnId="{32535CB8-FBBD-4ECA-A799-EB2EFDF968FA}">
      <dgm:prSet/>
      <dgm:spPr/>
      <dgm:t>
        <a:bodyPr/>
        <a:lstStyle/>
        <a:p>
          <a:endParaRPr lang="en-US"/>
        </a:p>
      </dgm:t>
    </dgm:pt>
    <dgm:pt modelId="{456A8496-7C45-4F52-A1C4-CB09AF6FC1FA}">
      <dgm:prSet phldrT="[Text]"/>
      <dgm:spPr/>
      <dgm:t>
        <a:bodyPr/>
        <a:lstStyle/>
        <a:p>
          <a:r>
            <a:rPr lang="en-US" dirty="0" smtClean="0"/>
            <a:t>INVOICE </a:t>
          </a:r>
        </a:p>
        <a:p>
          <a:r>
            <a:rPr lang="en-US" dirty="0" smtClean="0"/>
            <a:t>(ACCOUNTS PAYABLE)</a:t>
          </a:r>
          <a:endParaRPr lang="en-US" dirty="0"/>
        </a:p>
      </dgm:t>
    </dgm:pt>
    <dgm:pt modelId="{A160C614-7C5C-485E-88DB-491E8B380192}" type="parTrans" cxnId="{138EFC02-2E5E-4370-9055-762E6F64FCAE}">
      <dgm:prSet/>
      <dgm:spPr/>
      <dgm:t>
        <a:bodyPr/>
        <a:lstStyle/>
        <a:p>
          <a:endParaRPr lang="en-US"/>
        </a:p>
      </dgm:t>
    </dgm:pt>
    <dgm:pt modelId="{EAE3FF51-0B69-405E-B117-F14C29E87D6E}" type="sibTrans" cxnId="{138EFC02-2E5E-4370-9055-762E6F64FCAE}">
      <dgm:prSet/>
      <dgm:spPr/>
      <dgm:t>
        <a:bodyPr/>
        <a:lstStyle/>
        <a:p>
          <a:endParaRPr lang="en-US"/>
        </a:p>
      </dgm:t>
    </dgm:pt>
    <dgm:pt modelId="{482420A7-552B-42C1-8C84-73CC9A7C835F}">
      <dgm:prSet/>
      <dgm:spPr/>
      <dgm:t>
        <a:bodyPr/>
        <a:lstStyle/>
        <a:p>
          <a:r>
            <a:rPr lang="en-US" dirty="0" smtClean="0"/>
            <a:t>PAYMENT</a:t>
          </a:r>
        </a:p>
        <a:p>
          <a:r>
            <a:rPr lang="en-US" dirty="0" smtClean="0"/>
            <a:t>(WVSAO)</a:t>
          </a:r>
          <a:endParaRPr lang="en-US" dirty="0"/>
        </a:p>
      </dgm:t>
    </dgm:pt>
    <dgm:pt modelId="{6AAA1974-E7A5-45B5-8389-DE6366EF9690}" type="parTrans" cxnId="{8E8CFA71-36FB-465F-88CC-0BA4ED8E1FA4}">
      <dgm:prSet/>
      <dgm:spPr/>
      <dgm:t>
        <a:bodyPr/>
        <a:lstStyle/>
        <a:p>
          <a:endParaRPr lang="en-US"/>
        </a:p>
      </dgm:t>
    </dgm:pt>
    <dgm:pt modelId="{F07B7C31-C7AB-4591-8179-D8CED5DCDD16}" type="sibTrans" cxnId="{8E8CFA71-36FB-465F-88CC-0BA4ED8E1FA4}">
      <dgm:prSet/>
      <dgm:spPr/>
      <dgm:t>
        <a:bodyPr/>
        <a:lstStyle/>
        <a:p>
          <a:endParaRPr lang="en-US"/>
        </a:p>
      </dgm:t>
    </dgm:pt>
    <dgm:pt modelId="{AC41ACA9-2B41-4FFE-982A-E99A03FFB36C}" type="pres">
      <dgm:prSet presAssocID="{913BD789-A9EF-4308-89BA-396DB6989956}" presName="Name0" presStyleCnt="0">
        <dgm:presLayoutVars>
          <dgm:chMax val="1"/>
          <dgm:dir/>
          <dgm:animLvl val="ctr"/>
          <dgm:resizeHandles val="exact"/>
        </dgm:presLayoutVars>
      </dgm:prSet>
      <dgm:spPr/>
      <dgm:t>
        <a:bodyPr/>
        <a:lstStyle/>
        <a:p>
          <a:endParaRPr lang="en-US"/>
        </a:p>
      </dgm:t>
    </dgm:pt>
    <dgm:pt modelId="{B227B99E-B048-4D18-AB74-C6B378B678A9}" type="pres">
      <dgm:prSet presAssocID="{D098DAB3-B5D4-4C91-B01E-F98438629D27}" presName="centerShape" presStyleLbl="node0" presStyleIdx="0" presStyleCnt="1"/>
      <dgm:spPr/>
      <dgm:t>
        <a:bodyPr/>
        <a:lstStyle/>
        <a:p>
          <a:endParaRPr lang="en-US"/>
        </a:p>
      </dgm:t>
    </dgm:pt>
    <dgm:pt modelId="{0F7E7957-BD1A-46EB-9C82-3A88EFF9C304}" type="pres">
      <dgm:prSet presAssocID="{66EB8462-5622-4B2A-9A93-0FEDDF3015B4}" presName="node" presStyleLbl="node1" presStyleIdx="0" presStyleCnt="5">
        <dgm:presLayoutVars>
          <dgm:bulletEnabled val="1"/>
        </dgm:presLayoutVars>
      </dgm:prSet>
      <dgm:spPr/>
      <dgm:t>
        <a:bodyPr/>
        <a:lstStyle/>
        <a:p>
          <a:endParaRPr lang="en-US"/>
        </a:p>
      </dgm:t>
    </dgm:pt>
    <dgm:pt modelId="{713CADB3-F660-497A-85BA-E59633CD203E}" type="pres">
      <dgm:prSet presAssocID="{66EB8462-5622-4B2A-9A93-0FEDDF3015B4}" presName="dummy" presStyleCnt="0"/>
      <dgm:spPr/>
    </dgm:pt>
    <dgm:pt modelId="{6962D2D6-1BE2-4013-9E50-50D9E4682092}" type="pres">
      <dgm:prSet presAssocID="{FFB6CDE7-1D8B-4330-B6B9-851E7950FC81}" presName="sibTrans" presStyleLbl="sibTrans2D1" presStyleIdx="0" presStyleCnt="5"/>
      <dgm:spPr/>
      <dgm:t>
        <a:bodyPr/>
        <a:lstStyle/>
        <a:p>
          <a:endParaRPr lang="en-US"/>
        </a:p>
      </dgm:t>
    </dgm:pt>
    <dgm:pt modelId="{974EDEB6-3B0F-4701-90F4-CA07BBB66DD1}" type="pres">
      <dgm:prSet presAssocID="{A50140DF-0645-4D74-8456-3B5578A16807}" presName="node" presStyleLbl="node1" presStyleIdx="1" presStyleCnt="5">
        <dgm:presLayoutVars>
          <dgm:bulletEnabled val="1"/>
        </dgm:presLayoutVars>
      </dgm:prSet>
      <dgm:spPr/>
      <dgm:t>
        <a:bodyPr/>
        <a:lstStyle/>
        <a:p>
          <a:endParaRPr lang="en-US"/>
        </a:p>
      </dgm:t>
    </dgm:pt>
    <dgm:pt modelId="{EF203A19-B38C-4E2F-92B9-8E2A6D0EB0B3}" type="pres">
      <dgm:prSet presAssocID="{A50140DF-0645-4D74-8456-3B5578A16807}" presName="dummy" presStyleCnt="0"/>
      <dgm:spPr/>
    </dgm:pt>
    <dgm:pt modelId="{C28F1463-5E82-430A-9B72-DE1DB509A718}" type="pres">
      <dgm:prSet presAssocID="{C639B47F-F931-4DBD-AE7F-C38B822D9913}" presName="sibTrans" presStyleLbl="sibTrans2D1" presStyleIdx="1" presStyleCnt="5"/>
      <dgm:spPr/>
      <dgm:t>
        <a:bodyPr/>
        <a:lstStyle/>
        <a:p>
          <a:endParaRPr lang="en-US"/>
        </a:p>
      </dgm:t>
    </dgm:pt>
    <dgm:pt modelId="{DBAB2789-859F-4B9B-9600-5BA7FE3D0A86}" type="pres">
      <dgm:prSet presAssocID="{B33ADF9D-D6AF-4D9A-8835-95B4C063B3EA}" presName="node" presStyleLbl="node1" presStyleIdx="2" presStyleCnt="5">
        <dgm:presLayoutVars>
          <dgm:bulletEnabled val="1"/>
        </dgm:presLayoutVars>
      </dgm:prSet>
      <dgm:spPr/>
      <dgm:t>
        <a:bodyPr/>
        <a:lstStyle/>
        <a:p>
          <a:endParaRPr lang="en-US"/>
        </a:p>
      </dgm:t>
    </dgm:pt>
    <dgm:pt modelId="{021B9B6B-291A-4E6C-AFD0-BBCFB0D50A73}" type="pres">
      <dgm:prSet presAssocID="{B33ADF9D-D6AF-4D9A-8835-95B4C063B3EA}" presName="dummy" presStyleCnt="0"/>
      <dgm:spPr/>
    </dgm:pt>
    <dgm:pt modelId="{1F15EF5E-BA0F-4AD9-9F1F-087404CCFE40}" type="pres">
      <dgm:prSet presAssocID="{CAEC2FAA-F973-4ABF-8734-13DA75503E8F}" presName="sibTrans" presStyleLbl="sibTrans2D1" presStyleIdx="2" presStyleCnt="5"/>
      <dgm:spPr/>
      <dgm:t>
        <a:bodyPr/>
        <a:lstStyle/>
        <a:p>
          <a:endParaRPr lang="en-US"/>
        </a:p>
      </dgm:t>
    </dgm:pt>
    <dgm:pt modelId="{DBFEC67F-8726-455D-BDC7-981F2CF364CA}" type="pres">
      <dgm:prSet presAssocID="{456A8496-7C45-4F52-A1C4-CB09AF6FC1FA}" presName="node" presStyleLbl="node1" presStyleIdx="3" presStyleCnt="5">
        <dgm:presLayoutVars>
          <dgm:bulletEnabled val="1"/>
        </dgm:presLayoutVars>
      </dgm:prSet>
      <dgm:spPr/>
      <dgm:t>
        <a:bodyPr/>
        <a:lstStyle/>
        <a:p>
          <a:endParaRPr lang="en-US"/>
        </a:p>
      </dgm:t>
    </dgm:pt>
    <dgm:pt modelId="{2EBCD4BF-D18E-4E33-91C3-4563728673BF}" type="pres">
      <dgm:prSet presAssocID="{456A8496-7C45-4F52-A1C4-CB09AF6FC1FA}" presName="dummy" presStyleCnt="0"/>
      <dgm:spPr/>
    </dgm:pt>
    <dgm:pt modelId="{227FD20C-4787-4C21-9490-E65FE697F17D}" type="pres">
      <dgm:prSet presAssocID="{EAE3FF51-0B69-405E-B117-F14C29E87D6E}" presName="sibTrans" presStyleLbl="sibTrans2D1" presStyleIdx="3" presStyleCnt="5"/>
      <dgm:spPr/>
      <dgm:t>
        <a:bodyPr/>
        <a:lstStyle/>
        <a:p>
          <a:endParaRPr lang="en-US"/>
        </a:p>
      </dgm:t>
    </dgm:pt>
    <dgm:pt modelId="{5919B505-CE81-41DA-A2F3-34E2C1148D69}" type="pres">
      <dgm:prSet presAssocID="{482420A7-552B-42C1-8C84-73CC9A7C835F}" presName="node" presStyleLbl="node1" presStyleIdx="4" presStyleCnt="5">
        <dgm:presLayoutVars>
          <dgm:bulletEnabled val="1"/>
        </dgm:presLayoutVars>
      </dgm:prSet>
      <dgm:spPr/>
      <dgm:t>
        <a:bodyPr/>
        <a:lstStyle/>
        <a:p>
          <a:endParaRPr lang="en-US"/>
        </a:p>
      </dgm:t>
    </dgm:pt>
    <dgm:pt modelId="{902A326C-5D52-4471-B23F-088B2F97811D}" type="pres">
      <dgm:prSet presAssocID="{482420A7-552B-42C1-8C84-73CC9A7C835F}" presName="dummy" presStyleCnt="0"/>
      <dgm:spPr/>
    </dgm:pt>
    <dgm:pt modelId="{462C2208-C06A-415F-BBB8-7B4529F14AA4}" type="pres">
      <dgm:prSet presAssocID="{F07B7C31-C7AB-4591-8179-D8CED5DCDD16}" presName="sibTrans" presStyleLbl="sibTrans2D1" presStyleIdx="4" presStyleCnt="5"/>
      <dgm:spPr/>
      <dgm:t>
        <a:bodyPr/>
        <a:lstStyle/>
        <a:p>
          <a:endParaRPr lang="en-US"/>
        </a:p>
      </dgm:t>
    </dgm:pt>
  </dgm:ptLst>
  <dgm:cxnLst>
    <dgm:cxn modelId="{138EFC02-2E5E-4370-9055-762E6F64FCAE}" srcId="{D098DAB3-B5D4-4C91-B01E-F98438629D27}" destId="{456A8496-7C45-4F52-A1C4-CB09AF6FC1FA}" srcOrd="3" destOrd="0" parTransId="{A160C614-7C5C-485E-88DB-491E8B380192}" sibTransId="{EAE3FF51-0B69-405E-B117-F14C29E87D6E}"/>
    <dgm:cxn modelId="{09C920C0-6AA6-46B6-A054-D28C45A9B711}" srcId="{913BD789-A9EF-4308-89BA-396DB6989956}" destId="{D098DAB3-B5D4-4C91-B01E-F98438629D27}" srcOrd="0" destOrd="0" parTransId="{FFB39B19-5A8B-4BCF-8A35-CC2222520B82}" sibTransId="{BADF5C0B-148F-48E0-96A4-0E5489E386DD}"/>
    <dgm:cxn modelId="{1218A070-31E1-4AD4-897C-0DC47D9CEEAA}" type="presOf" srcId="{66EB8462-5622-4B2A-9A93-0FEDDF3015B4}" destId="{0F7E7957-BD1A-46EB-9C82-3A88EFF9C304}" srcOrd="0" destOrd="0" presId="urn:microsoft.com/office/officeart/2005/8/layout/radial6"/>
    <dgm:cxn modelId="{59631E25-7DC8-4869-8305-F2BC22DD6BE9}" type="presOf" srcId="{D098DAB3-B5D4-4C91-B01E-F98438629D27}" destId="{B227B99E-B048-4D18-AB74-C6B378B678A9}" srcOrd="0" destOrd="0" presId="urn:microsoft.com/office/officeart/2005/8/layout/radial6"/>
    <dgm:cxn modelId="{02AEC948-8E90-41E6-B618-3061616BAF1F}" srcId="{D098DAB3-B5D4-4C91-B01E-F98438629D27}" destId="{66EB8462-5622-4B2A-9A93-0FEDDF3015B4}" srcOrd="0" destOrd="0" parTransId="{A0D2DDE5-EF8E-4C9B-98DE-805AB01E013F}" sibTransId="{FFB6CDE7-1D8B-4330-B6B9-851E7950FC81}"/>
    <dgm:cxn modelId="{A25EC51E-350B-47BF-8D86-8423C6564286}" type="presOf" srcId="{FFB6CDE7-1D8B-4330-B6B9-851E7950FC81}" destId="{6962D2D6-1BE2-4013-9E50-50D9E4682092}" srcOrd="0" destOrd="0" presId="urn:microsoft.com/office/officeart/2005/8/layout/radial6"/>
    <dgm:cxn modelId="{8164060F-B29D-49D2-83B0-A31451F0ABFA}" type="presOf" srcId="{482420A7-552B-42C1-8C84-73CC9A7C835F}" destId="{5919B505-CE81-41DA-A2F3-34E2C1148D69}" srcOrd="0" destOrd="0" presId="urn:microsoft.com/office/officeart/2005/8/layout/radial6"/>
    <dgm:cxn modelId="{F4D4812F-4403-478E-9551-218F8C2D6889}" type="presOf" srcId="{F07B7C31-C7AB-4591-8179-D8CED5DCDD16}" destId="{462C2208-C06A-415F-BBB8-7B4529F14AA4}" srcOrd="0" destOrd="0" presId="urn:microsoft.com/office/officeart/2005/8/layout/radial6"/>
    <dgm:cxn modelId="{32535CB8-FBBD-4ECA-A799-EB2EFDF968FA}" srcId="{D098DAB3-B5D4-4C91-B01E-F98438629D27}" destId="{B33ADF9D-D6AF-4D9A-8835-95B4C063B3EA}" srcOrd="2" destOrd="0" parTransId="{34F74920-CC1F-4AA0-B7FF-7BAA502B29EC}" sibTransId="{CAEC2FAA-F973-4ABF-8734-13DA75503E8F}"/>
    <dgm:cxn modelId="{525FDFBB-628F-4710-B8B8-A29DF12C4185}" type="presOf" srcId="{C639B47F-F931-4DBD-AE7F-C38B822D9913}" destId="{C28F1463-5E82-430A-9B72-DE1DB509A718}" srcOrd="0" destOrd="0" presId="urn:microsoft.com/office/officeart/2005/8/layout/radial6"/>
    <dgm:cxn modelId="{37F7ECCF-22FE-42D8-985D-61374BB8D835}" type="presOf" srcId="{456A8496-7C45-4F52-A1C4-CB09AF6FC1FA}" destId="{DBFEC67F-8726-455D-BDC7-981F2CF364CA}" srcOrd="0" destOrd="0" presId="urn:microsoft.com/office/officeart/2005/8/layout/radial6"/>
    <dgm:cxn modelId="{E1EAC44D-84A9-4725-AA2B-5582C81EFA79}" type="presOf" srcId="{B33ADF9D-D6AF-4D9A-8835-95B4C063B3EA}" destId="{DBAB2789-859F-4B9B-9600-5BA7FE3D0A86}" srcOrd="0" destOrd="0" presId="urn:microsoft.com/office/officeart/2005/8/layout/radial6"/>
    <dgm:cxn modelId="{8E8CFA71-36FB-465F-88CC-0BA4ED8E1FA4}" srcId="{D098DAB3-B5D4-4C91-B01E-F98438629D27}" destId="{482420A7-552B-42C1-8C84-73CC9A7C835F}" srcOrd="4" destOrd="0" parTransId="{6AAA1974-E7A5-45B5-8389-DE6366EF9690}" sibTransId="{F07B7C31-C7AB-4591-8179-D8CED5DCDD16}"/>
    <dgm:cxn modelId="{D6318F9A-8027-419A-8796-2939E6EEE82A}" type="presOf" srcId="{913BD789-A9EF-4308-89BA-396DB6989956}" destId="{AC41ACA9-2B41-4FFE-982A-E99A03FFB36C}" srcOrd="0" destOrd="0" presId="urn:microsoft.com/office/officeart/2005/8/layout/radial6"/>
    <dgm:cxn modelId="{2C760D47-3FE9-4F4C-BC1E-EB2C2C3B50D7}" type="presOf" srcId="{A50140DF-0645-4D74-8456-3B5578A16807}" destId="{974EDEB6-3B0F-4701-90F4-CA07BBB66DD1}" srcOrd="0" destOrd="0" presId="urn:microsoft.com/office/officeart/2005/8/layout/radial6"/>
    <dgm:cxn modelId="{7E863669-C4D4-4AA8-9490-14DE0C3F2A6E}" type="presOf" srcId="{EAE3FF51-0B69-405E-B117-F14C29E87D6E}" destId="{227FD20C-4787-4C21-9490-E65FE697F17D}" srcOrd="0" destOrd="0" presId="urn:microsoft.com/office/officeart/2005/8/layout/radial6"/>
    <dgm:cxn modelId="{45511159-446F-4D5C-B392-806347E8AE7F}" type="presOf" srcId="{CAEC2FAA-F973-4ABF-8734-13DA75503E8F}" destId="{1F15EF5E-BA0F-4AD9-9F1F-087404CCFE40}" srcOrd="0" destOrd="0" presId="urn:microsoft.com/office/officeart/2005/8/layout/radial6"/>
    <dgm:cxn modelId="{F5004D5C-A998-4744-8933-35FCC4308998}" srcId="{D098DAB3-B5D4-4C91-B01E-F98438629D27}" destId="{A50140DF-0645-4D74-8456-3B5578A16807}" srcOrd="1" destOrd="0" parTransId="{4DBA6D90-CE1F-4B37-9B0D-18A114A19383}" sibTransId="{C639B47F-F931-4DBD-AE7F-C38B822D9913}"/>
    <dgm:cxn modelId="{2825173A-D1AA-4FC8-944D-4B496903B833}" type="presParOf" srcId="{AC41ACA9-2B41-4FFE-982A-E99A03FFB36C}" destId="{B227B99E-B048-4D18-AB74-C6B378B678A9}" srcOrd="0" destOrd="0" presId="urn:microsoft.com/office/officeart/2005/8/layout/radial6"/>
    <dgm:cxn modelId="{5A423A50-D9E3-488F-8D8E-574610D440DC}" type="presParOf" srcId="{AC41ACA9-2B41-4FFE-982A-E99A03FFB36C}" destId="{0F7E7957-BD1A-46EB-9C82-3A88EFF9C304}" srcOrd="1" destOrd="0" presId="urn:microsoft.com/office/officeart/2005/8/layout/radial6"/>
    <dgm:cxn modelId="{515D40A5-64F5-4152-AE63-17690E114975}" type="presParOf" srcId="{AC41ACA9-2B41-4FFE-982A-E99A03FFB36C}" destId="{713CADB3-F660-497A-85BA-E59633CD203E}" srcOrd="2" destOrd="0" presId="urn:microsoft.com/office/officeart/2005/8/layout/radial6"/>
    <dgm:cxn modelId="{539F8B21-DFF3-41F5-9831-852B16A75237}" type="presParOf" srcId="{AC41ACA9-2B41-4FFE-982A-E99A03FFB36C}" destId="{6962D2D6-1BE2-4013-9E50-50D9E4682092}" srcOrd="3" destOrd="0" presId="urn:microsoft.com/office/officeart/2005/8/layout/radial6"/>
    <dgm:cxn modelId="{7A8B876D-BFE8-472C-83F0-C2CA297BA10B}" type="presParOf" srcId="{AC41ACA9-2B41-4FFE-982A-E99A03FFB36C}" destId="{974EDEB6-3B0F-4701-90F4-CA07BBB66DD1}" srcOrd="4" destOrd="0" presId="urn:microsoft.com/office/officeart/2005/8/layout/radial6"/>
    <dgm:cxn modelId="{5022A271-9E5D-4A66-91CE-42577C51DE03}" type="presParOf" srcId="{AC41ACA9-2B41-4FFE-982A-E99A03FFB36C}" destId="{EF203A19-B38C-4E2F-92B9-8E2A6D0EB0B3}" srcOrd="5" destOrd="0" presId="urn:microsoft.com/office/officeart/2005/8/layout/radial6"/>
    <dgm:cxn modelId="{0BE0CC6B-93AA-4095-8010-31437F9CE760}" type="presParOf" srcId="{AC41ACA9-2B41-4FFE-982A-E99A03FFB36C}" destId="{C28F1463-5E82-430A-9B72-DE1DB509A718}" srcOrd="6" destOrd="0" presId="urn:microsoft.com/office/officeart/2005/8/layout/radial6"/>
    <dgm:cxn modelId="{B1CB9568-C03E-48E3-B8D0-CA0B6D844836}" type="presParOf" srcId="{AC41ACA9-2B41-4FFE-982A-E99A03FFB36C}" destId="{DBAB2789-859F-4B9B-9600-5BA7FE3D0A86}" srcOrd="7" destOrd="0" presId="urn:microsoft.com/office/officeart/2005/8/layout/radial6"/>
    <dgm:cxn modelId="{CD70BE15-7A6B-4B94-9445-E7620ED4267E}" type="presParOf" srcId="{AC41ACA9-2B41-4FFE-982A-E99A03FFB36C}" destId="{021B9B6B-291A-4E6C-AFD0-BBCFB0D50A73}" srcOrd="8" destOrd="0" presId="urn:microsoft.com/office/officeart/2005/8/layout/radial6"/>
    <dgm:cxn modelId="{2C8EFF15-1A70-4B4D-8EC4-C2E93B2396AE}" type="presParOf" srcId="{AC41ACA9-2B41-4FFE-982A-E99A03FFB36C}" destId="{1F15EF5E-BA0F-4AD9-9F1F-087404CCFE40}" srcOrd="9" destOrd="0" presId="urn:microsoft.com/office/officeart/2005/8/layout/radial6"/>
    <dgm:cxn modelId="{502227E3-2569-44C9-B2EF-9B9D3A1E82D5}" type="presParOf" srcId="{AC41ACA9-2B41-4FFE-982A-E99A03FFB36C}" destId="{DBFEC67F-8726-455D-BDC7-981F2CF364CA}" srcOrd="10" destOrd="0" presId="urn:microsoft.com/office/officeart/2005/8/layout/radial6"/>
    <dgm:cxn modelId="{F74AC365-700C-42A1-96E5-08FE1E0D4526}" type="presParOf" srcId="{AC41ACA9-2B41-4FFE-982A-E99A03FFB36C}" destId="{2EBCD4BF-D18E-4E33-91C3-4563728673BF}" srcOrd="11" destOrd="0" presId="urn:microsoft.com/office/officeart/2005/8/layout/radial6"/>
    <dgm:cxn modelId="{E3FE9D68-5555-4728-846C-B4D5D62FFA04}" type="presParOf" srcId="{AC41ACA9-2B41-4FFE-982A-E99A03FFB36C}" destId="{227FD20C-4787-4C21-9490-E65FE697F17D}" srcOrd="12" destOrd="0" presId="urn:microsoft.com/office/officeart/2005/8/layout/radial6"/>
    <dgm:cxn modelId="{739CFB5F-509C-46AA-A06C-6E7AB271F743}" type="presParOf" srcId="{AC41ACA9-2B41-4FFE-982A-E99A03FFB36C}" destId="{5919B505-CE81-41DA-A2F3-34E2C1148D69}" srcOrd="13" destOrd="0" presId="urn:microsoft.com/office/officeart/2005/8/layout/radial6"/>
    <dgm:cxn modelId="{BE41CEAB-65F6-4F19-B509-F505D850E3B0}" type="presParOf" srcId="{AC41ACA9-2B41-4FFE-982A-E99A03FFB36C}" destId="{902A326C-5D52-4471-B23F-088B2F97811D}" srcOrd="14" destOrd="0" presId="urn:microsoft.com/office/officeart/2005/8/layout/radial6"/>
    <dgm:cxn modelId="{1E238444-9B8F-43B4-807C-6B002FEA6A90}" type="presParOf" srcId="{AC41ACA9-2B41-4FFE-982A-E99A03FFB36C}" destId="{462C2208-C06A-415F-BBB8-7B4529F14AA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BD789-A9EF-4308-89BA-396DB698995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098DAB3-B5D4-4C91-B01E-F98438629D27}">
      <dgm:prSet phldrT="[Text]"/>
      <dgm:spPr/>
      <dgm:t>
        <a:bodyPr/>
        <a:lstStyle/>
        <a:p>
          <a:r>
            <a:rPr lang="en-US" dirty="0" smtClean="0"/>
            <a:t>PCARD CYCLE</a:t>
          </a:r>
          <a:endParaRPr lang="en-US" dirty="0"/>
        </a:p>
      </dgm:t>
    </dgm:pt>
    <dgm:pt modelId="{FFB39B19-5A8B-4BCF-8A35-CC2222520B82}" type="parTrans" cxnId="{09C920C0-6AA6-46B6-A054-D28C45A9B711}">
      <dgm:prSet/>
      <dgm:spPr/>
      <dgm:t>
        <a:bodyPr/>
        <a:lstStyle/>
        <a:p>
          <a:endParaRPr lang="en-US"/>
        </a:p>
      </dgm:t>
    </dgm:pt>
    <dgm:pt modelId="{BADF5C0B-148F-48E0-96A4-0E5489E386DD}" type="sibTrans" cxnId="{09C920C0-6AA6-46B6-A054-D28C45A9B711}">
      <dgm:prSet/>
      <dgm:spPr/>
      <dgm:t>
        <a:bodyPr/>
        <a:lstStyle/>
        <a:p>
          <a:endParaRPr lang="en-US"/>
        </a:p>
      </dgm:t>
    </dgm:pt>
    <dgm:pt modelId="{B33ADF9D-D6AF-4D9A-8835-95B4C063B3EA}">
      <dgm:prSet phldrT="[Text]" custT="1"/>
      <dgm:spPr/>
      <dgm:t>
        <a:bodyPr/>
        <a:lstStyle/>
        <a:p>
          <a:r>
            <a:rPr lang="en-US" sz="1600" dirty="0" smtClean="0"/>
            <a:t>REQUISITION</a:t>
          </a:r>
          <a:endParaRPr lang="en-US" sz="1600" dirty="0"/>
        </a:p>
      </dgm:t>
    </dgm:pt>
    <dgm:pt modelId="{34F74920-CC1F-4AA0-B7FF-7BAA502B29EC}" type="parTrans" cxnId="{32535CB8-FBBD-4ECA-A799-EB2EFDF968FA}">
      <dgm:prSet/>
      <dgm:spPr/>
      <dgm:t>
        <a:bodyPr/>
        <a:lstStyle/>
        <a:p>
          <a:endParaRPr lang="en-US"/>
        </a:p>
      </dgm:t>
    </dgm:pt>
    <dgm:pt modelId="{CAEC2FAA-F973-4ABF-8734-13DA75503E8F}" type="sibTrans" cxnId="{32535CB8-FBBD-4ECA-A799-EB2EFDF968FA}">
      <dgm:prSet/>
      <dgm:spPr/>
      <dgm:t>
        <a:bodyPr/>
        <a:lstStyle/>
        <a:p>
          <a:endParaRPr lang="en-US"/>
        </a:p>
      </dgm:t>
    </dgm:pt>
    <dgm:pt modelId="{456A8496-7C45-4F52-A1C4-CB09AF6FC1FA}">
      <dgm:prSet phldrT="[Text]" custT="1"/>
      <dgm:spPr/>
      <dgm:t>
        <a:bodyPr/>
        <a:lstStyle/>
        <a:p>
          <a:r>
            <a:rPr lang="en-US" sz="1600" dirty="0" smtClean="0"/>
            <a:t>PAYMENT</a:t>
          </a:r>
        </a:p>
      </dgm:t>
    </dgm:pt>
    <dgm:pt modelId="{A160C614-7C5C-485E-88DB-491E8B380192}" type="parTrans" cxnId="{138EFC02-2E5E-4370-9055-762E6F64FCAE}">
      <dgm:prSet/>
      <dgm:spPr/>
      <dgm:t>
        <a:bodyPr/>
        <a:lstStyle/>
        <a:p>
          <a:endParaRPr lang="en-US"/>
        </a:p>
      </dgm:t>
    </dgm:pt>
    <dgm:pt modelId="{EAE3FF51-0B69-405E-B117-F14C29E87D6E}" type="sibTrans" cxnId="{138EFC02-2E5E-4370-9055-762E6F64FCAE}">
      <dgm:prSet/>
      <dgm:spPr/>
      <dgm:t>
        <a:bodyPr/>
        <a:lstStyle/>
        <a:p>
          <a:endParaRPr lang="en-US"/>
        </a:p>
      </dgm:t>
    </dgm:pt>
    <dgm:pt modelId="{482420A7-552B-42C1-8C84-73CC9A7C835F}">
      <dgm:prSet custT="1"/>
      <dgm:spPr/>
      <dgm:t>
        <a:bodyPr/>
        <a:lstStyle/>
        <a:p>
          <a:r>
            <a:rPr lang="en-US" sz="1600" dirty="0" smtClean="0"/>
            <a:t>RECONCILIATION</a:t>
          </a:r>
        </a:p>
      </dgm:t>
    </dgm:pt>
    <dgm:pt modelId="{6AAA1974-E7A5-45B5-8389-DE6366EF9690}" type="parTrans" cxnId="{8E8CFA71-36FB-465F-88CC-0BA4ED8E1FA4}">
      <dgm:prSet/>
      <dgm:spPr/>
      <dgm:t>
        <a:bodyPr/>
        <a:lstStyle/>
        <a:p>
          <a:endParaRPr lang="en-US"/>
        </a:p>
      </dgm:t>
    </dgm:pt>
    <dgm:pt modelId="{F07B7C31-C7AB-4591-8179-D8CED5DCDD16}" type="sibTrans" cxnId="{8E8CFA71-36FB-465F-88CC-0BA4ED8E1FA4}">
      <dgm:prSet/>
      <dgm:spPr/>
      <dgm:t>
        <a:bodyPr/>
        <a:lstStyle/>
        <a:p>
          <a:endParaRPr lang="en-US"/>
        </a:p>
      </dgm:t>
    </dgm:pt>
    <dgm:pt modelId="{26DBE592-8DD4-49E4-98A0-F48B5E2E9445}">
      <dgm:prSet custT="1"/>
      <dgm:spPr/>
      <dgm:t>
        <a:bodyPr/>
        <a:lstStyle/>
        <a:p>
          <a:r>
            <a:rPr lang="en-US" sz="1600" dirty="0" smtClean="0"/>
            <a:t>LOGSHEET</a:t>
          </a:r>
          <a:endParaRPr lang="en-US" sz="1600" dirty="0"/>
        </a:p>
      </dgm:t>
    </dgm:pt>
    <dgm:pt modelId="{C79315B5-49DB-4EB1-8087-D2CDA985A9F0}" type="parTrans" cxnId="{3369AF2E-549F-4341-98C9-7D432B54D6C5}">
      <dgm:prSet/>
      <dgm:spPr/>
      <dgm:t>
        <a:bodyPr/>
        <a:lstStyle/>
        <a:p>
          <a:endParaRPr lang="en-US"/>
        </a:p>
      </dgm:t>
    </dgm:pt>
    <dgm:pt modelId="{CABC34E8-E6EE-47B3-B233-BE33D1EBEAEA}" type="sibTrans" cxnId="{3369AF2E-549F-4341-98C9-7D432B54D6C5}">
      <dgm:prSet/>
      <dgm:spPr/>
      <dgm:t>
        <a:bodyPr/>
        <a:lstStyle/>
        <a:p>
          <a:endParaRPr lang="en-US"/>
        </a:p>
      </dgm:t>
    </dgm:pt>
    <dgm:pt modelId="{AC41ACA9-2B41-4FFE-982A-E99A03FFB36C}" type="pres">
      <dgm:prSet presAssocID="{913BD789-A9EF-4308-89BA-396DB6989956}" presName="Name0" presStyleCnt="0">
        <dgm:presLayoutVars>
          <dgm:chMax val="1"/>
          <dgm:dir/>
          <dgm:animLvl val="ctr"/>
          <dgm:resizeHandles val="exact"/>
        </dgm:presLayoutVars>
      </dgm:prSet>
      <dgm:spPr/>
      <dgm:t>
        <a:bodyPr/>
        <a:lstStyle/>
        <a:p>
          <a:endParaRPr lang="en-US"/>
        </a:p>
      </dgm:t>
    </dgm:pt>
    <dgm:pt modelId="{B227B99E-B048-4D18-AB74-C6B378B678A9}" type="pres">
      <dgm:prSet presAssocID="{D098DAB3-B5D4-4C91-B01E-F98438629D27}" presName="centerShape" presStyleLbl="node0" presStyleIdx="0" presStyleCnt="1" custScaleX="66906" custScaleY="74964" custLinFactNeighborX="-2916" custLinFactNeighborY="6194"/>
      <dgm:spPr/>
      <dgm:t>
        <a:bodyPr/>
        <a:lstStyle/>
        <a:p>
          <a:endParaRPr lang="en-US"/>
        </a:p>
      </dgm:t>
    </dgm:pt>
    <dgm:pt modelId="{DBAB2789-859F-4B9B-9600-5BA7FE3D0A86}" type="pres">
      <dgm:prSet presAssocID="{B33ADF9D-D6AF-4D9A-8835-95B4C063B3EA}" presName="node" presStyleLbl="node1" presStyleIdx="0" presStyleCnt="4" custAng="0" custScaleX="155153" custRadScaleRad="74964" custRadScaleInc="-16580">
        <dgm:presLayoutVars>
          <dgm:bulletEnabled val="1"/>
        </dgm:presLayoutVars>
      </dgm:prSet>
      <dgm:spPr/>
      <dgm:t>
        <a:bodyPr/>
        <a:lstStyle/>
        <a:p>
          <a:endParaRPr lang="en-US"/>
        </a:p>
      </dgm:t>
    </dgm:pt>
    <dgm:pt modelId="{021B9B6B-291A-4E6C-AFD0-BBCFB0D50A73}" type="pres">
      <dgm:prSet presAssocID="{B33ADF9D-D6AF-4D9A-8835-95B4C063B3EA}" presName="dummy" presStyleCnt="0"/>
      <dgm:spPr/>
    </dgm:pt>
    <dgm:pt modelId="{1F15EF5E-BA0F-4AD9-9F1F-087404CCFE40}" type="pres">
      <dgm:prSet presAssocID="{CAEC2FAA-F973-4ABF-8734-13DA75503E8F}" presName="sibTrans" presStyleLbl="sibTrans2D1" presStyleIdx="0" presStyleCnt="4"/>
      <dgm:spPr/>
      <dgm:t>
        <a:bodyPr/>
        <a:lstStyle/>
        <a:p>
          <a:endParaRPr lang="en-US"/>
        </a:p>
      </dgm:t>
    </dgm:pt>
    <dgm:pt modelId="{DBFEC67F-8726-455D-BDC7-981F2CF364CA}" type="pres">
      <dgm:prSet presAssocID="{456A8496-7C45-4F52-A1C4-CB09AF6FC1FA}" presName="node" presStyleLbl="node1" presStyleIdx="1" presStyleCnt="4" custScaleX="132473" custRadScaleRad="78262" custRadScaleInc="5326">
        <dgm:presLayoutVars>
          <dgm:bulletEnabled val="1"/>
        </dgm:presLayoutVars>
      </dgm:prSet>
      <dgm:spPr/>
      <dgm:t>
        <a:bodyPr/>
        <a:lstStyle/>
        <a:p>
          <a:endParaRPr lang="en-US"/>
        </a:p>
      </dgm:t>
    </dgm:pt>
    <dgm:pt modelId="{2EBCD4BF-D18E-4E33-91C3-4563728673BF}" type="pres">
      <dgm:prSet presAssocID="{456A8496-7C45-4F52-A1C4-CB09AF6FC1FA}" presName="dummy" presStyleCnt="0"/>
      <dgm:spPr/>
    </dgm:pt>
    <dgm:pt modelId="{227FD20C-4787-4C21-9490-E65FE697F17D}" type="pres">
      <dgm:prSet presAssocID="{EAE3FF51-0B69-405E-B117-F14C29E87D6E}" presName="sibTrans" presStyleLbl="sibTrans2D1" presStyleIdx="1" presStyleCnt="4"/>
      <dgm:spPr/>
      <dgm:t>
        <a:bodyPr/>
        <a:lstStyle/>
        <a:p>
          <a:endParaRPr lang="en-US"/>
        </a:p>
      </dgm:t>
    </dgm:pt>
    <dgm:pt modelId="{5919B505-CE81-41DA-A2F3-34E2C1148D69}" type="pres">
      <dgm:prSet presAssocID="{482420A7-552B-42C1-8C84-73CC9A7C835F}" presName="node" presStyleLbl="node1" presStyleIdx="2" presStyleCnt="4" custScaleX="160632" custRadScaleRad="92758" custRadScaleInc="9009">
        <dgm:presLayoutVars>
          <dgm:bulletEnabled val="1"/>
        </dgm:presLayoutVars>
      </dgm:prSet>
      <dgm:spPr/>
      <dgm:t>
        <a:bodyPr/>
        <a:lstStyle/>
        <a:p>
          <a:endParaRPr lang="en-US"/>
        </a:p>
      </dgm:t>
    </dgm:pt>
    <dgm:pt modelId="{902A326C-5D52-4471-B23F-088B2F97811D}" type="pres">
      <dgm:prSet presAssocID="{482420A7-552B-42C1-8C84-73CC9A7C835F}" presName="dummy" presStyleCnt="0"/>
      <dgm:spPr/>
    </dgm:pt>
    <dgm:pt modelId="{462C2208-C06A-415F-BBB8-7B4529F14AA4}" type="pres">
      <dgm:prSet presAssocID="{F07B7C31-C7AB-4591-8179-D8CED5DCDD16}" presName="sibTrans" presStyleLbl="sibTrans2D1" presStyleIdx="2" presStyleCnt="4"/>
      <dgm:spPr/>
      <dgm:t>
        <a:bodyPr/>
        <a:lstStyle/>
        <a:p>
          <a:endParaRPr lang="en-US"/>
        </a:p>
      </dgm:t>
    </dgm:pt>
    <dgm:pt modelId="{B32F1527-9637-4EE1-98F1-690A7943A3CD}" type="pres">
      <dgm:prSet presAssocID="{26DBE592-8DD4-49E4-98A0-F48B5E2E9445}" presName="node" presStyleLbl="node1" presStyleIdx="3" presStyleCnt="4" custScaleX="132275" custRadScaleRad="94871" custRadScaleInc="-4393">
        <dgm:presLayoutVars>
          <dgm:bulletEnabled val="1"/>
        </dgm:presLayoutVars>
      </dgm:prSet>
      <dgm:spPr/>
      <dgm:t>
        <a:bodyPr/>
        <a:lstStyle/>
        <a:p>
          <a:endParaRPr lang="en-US"/>
        </a:p>
      </dgm:t>
    </dgm:pt>
    <dgm:pt modelId="{96B39C80-C0B4-4C55-8CEB-DFF4AF5D46FE}" type="pres">
      <dgm:prSet presAssocID="{26DBE592-8DD4-49E4-98A0-F48B5E2E9445}" presName="dummy" presStyleCnt="0"/>
      <dgm:spPr/>
    </dgm:pt>
    <dgm:pt modelId="{153B3C26-9CED-41AF-BB91-11CB01D91C58}" type="pres">
      <dgm:prSet presAssocID="{CABC34E8-E6EE-47B3-B233-BE33D1EBEAEA}" presName="sibTrans" presStyleLbl="sibTrans2D1" presStyleIdx="3" presStyleCnt="4"/>
      <dgm:spPr/>
      <dgm:t>
        <a:bodyPr/>
        <a:lstStyle/>
        <a:p>
          <a:endParaRPr lang="en-US"/>
        </a:p>
      </dgm:t>
    </dgm:pt>
  </dgm:ptLst>
  <dgm:cxnLst>
    <dgm:cxn modelId="{138EFC02-2E5E-4370-9055-762E6F64FCAE}" srcId="{D098DAB3-B5D4-4C91-B01E-F98438629D27}" destId="{456A8496-7C45-4F52-A1C4-CB09AF6FC1FA}" srcOrd="1" destOrd="0" parTransId="{A160C614-7C5C-485E-88DB-491E8B380192}" sibTransId="{EAE3FF51-0B69-405E-B117-F14C29E87D6E}"/>
    <dgm:cxn modelId="{09C920C0-6AA6-46B6-A054-D28C45A9B711}" srcId="{913BD789-A9EF-4308-89BA-396DB6989956}" destId="{D098DAB3-B5D4-4C91-B01E-F98438629D27}" srcOrd="0" destOrd="0" parTransId="{FFB39B19-5A8B-4BCF-8A35-CC2222520B82}" sibTransId="{BADF5C0B-148F-48E0-96A4-0E5489E386DD}"/>
    <dgm:cxn modelId="{59631E25-7DC8-4869-8305-F2BC22DD6BE9}" type="presOf" srcId="{D098DAB3-B5D4-4C91-B01E-F98438629D27}" destId="{B227B99E-B048-4D18-AB74-C6B378B678A9}" srcOrd="0" destOrd="0" presId="urn:microsoft.com/office/officeart/2005/8/layout/radial6"/>
    <dgm:cxn modelId="{3369AF2E-549F-4341-98C9-7D432B54D6C5}" srcId="{D098DAB3-B5D4-4C91-B01E-F98438629D27}" destId="{26DBE592-8DD4-49E4-98A0-F48B5E2E9445}" srcOrd="3" destOrd="0" parTransId="{C79315B5-49DB-4EB1-8087-D2CDA985A9F0}" sibTransId="{CABC34E8-E6EE-47B3-B233-BE33D1EBEAEA}"/>
    <dgm:cxn modelId="{2AF30927-C051-4C0C-9629-B3381F2919F9}" type="presOf" srcId="{CABC34E8-E6EE-47B3-B233-BE33D1EBEAEA}" destId="{153B3C26-9CED-41AF-BB91-11CB01D91C58}" srcOrd="0" destOrd="0" presId="urn:microsoft.com/office/officeart/2005/8/layout/radial6"/>
    <dgm:cxn modelId="{A0AB6274-00E8-4748-A785-E95D179212E5}" type="presOf" srcId="{26DBE592-8DD4-49E4-98A0-F48B5E2E9445}" destId="{B32F1527-9637-4EE1-98F1-690A7943A3CD}" srcOrd="0" destOrd="0" presId="urn:microsoft.com/office/officeart/2005/8/layout/radial6"/>
    <dgm:cxn modelId="{8164060F-B29D-49D2-83B0-A31451F0ABFA}" type="presOf" srcId="{482420A7-552B-42C1-8C84-73CC9A7C835F}" destId="{5919B505-CE81-41DA-A2F3-34E2C1148D69}" srcOrd="0" destOrd="0" presId="urn:microsoft.com/office/officeart/2005/8/layout/radial6"/>
    <dgm:cxn modelId="{F4D4812F-4403-478E-9551-218F8C2D6889}" type="presOf" srcId="{F07B7C31-C7AB-4591-8179-D8CED5DCDD16}" destId="{462C2208-C06A-415F-BBB8-7B4529F14AA4}" srcOrd="0" destOrd="0" presId="urn:microsoft.com/office/officeart/2005/8/layout/radial6"/>
    <dgm:cxn modelId="{32535CB8-FBBD-4ECA-A799-EB2EFDF968FA}" srcId="{D098DAB3-B5D4-4C91-B01E-F98438629D27}" destId="{B33ADF9D-D6AF-4D9A-8835-95B4C063B3EA}" srcOrd="0" destOrd="0" parTransId="{34F74920-CC1F-4AA0-B7FF-7BAA502B29EC}" sibTransId="{CAEC2FAA-F973-4ABF-8734-13DA75503E8F}"/>
    <dgm:cxn modelId="{37F7ECCF-22FE-42D8-985D-61374BB8D835}" type="presOf" srcId="{456A8496-7C45-4F52-A1C4-CB09AF6FC1FA}" destId="{DBFEC67F-8726-455D-BDC7-981F2CF364CA}" srcOrd="0" destOrd="0" presId="urn:microsoft.com/office/officeart/2005/8/layout/radial6"/>
    <dgm:cxn modelId="{E1EAC44D-84A9-4725-AA2B-5582C81EFA79}" type="presOf" srcId="{B33ADF9D-D6AF-4D9A-8835-95B4C063B3EA}" destId="{DBAB2789-859F-4B9B-9600-5BA7FE3D0A86}" srcOrd="0" destOrd="0" presId="urn:microsoft.com/office/officeart/2005/8/layout/radial6"/>
    <dgm:cxn modelId="{8E8CFA71-36FB-465F-88CC-0BA4ED8E1FA4}" srcId="{D098DAB3-B5D4-4C91-B01E-F98438629D27}" destId="{482420A7-552B-42C1-8C84-73CC9A7C835F}" srcOrd="2" destOrd="0" parTransId="{6AAA1974-E7A5-45B5-8389-DE6366EF9690}" sibTransId="{F07B7C31-C7AB-4591-8179-D8CED5DCDD16}"/>
    <dgm:cxn modelId="{D6318F9A-8027-419A-8796-2939E6EEE82A}" type="presOf" srcId="{913BD789-A9EF-4308-89BA-396DB6989956}" destId="{AC41ACA9-2B41-4FFE-982A-E99A03FFB36C}" srcOrd="0" destOrd="0" presId="urn:microsoft.com/office/officeart/2005/8/layout/radial6"/>
    <dgm:cxn modelId="{7E863669-C4D4-4AA8-9490-14DE0C3F2A6E}" type="presOf" srcId="{EAE3FF51-0B69-405E-B117-F14C29E87D6E}" destId="{227FD20C-4787-4C21-9490-E65FE697F17D}" srcOrd="0" destOrd="0" presId="urn:microsoft.com/office/officeart/2005/8/layout/radial6"/>
    <dgm:cxn modelId="{45511159-446F-4D5C-B392-806347E8AE7F}" type="presOf" srcId="{CAEC2FAA-F973-4ABF-8734-13DA75503E8F}" destId="{1F15EF5E-BA0F-4AD9-9F1F-087404CCFE40}" srcOrd="0" destOrd="0" presId="urn:microsoft.com/office/officeart/2005/8/layout/radial6"/>
    <dgm:cxn modelId="{2825173A-D1AA-4FC8-944D-4B496903B833}" type="presParOf" srcId="{AC41ACA9-2B41-4FFE-982A-E99A03FFB36C}" destId="{B227B99E-B048-4D18-AB74-C6B378B678A9}" srcOrd="0" destOrd="0" presId="urn:microsoft.com/office/officeart/2005/8/layout/radial6"/>
    <dgm:cxn modelId="{B1CB9568-C03E-48E3-B8D0-CA0B6D844836}" type="presParOf" srcId="{AC41ACA9-2B41-4FFE-982A-E99A03FFB36C}" destId="{DBAB2789-859F-4B9B-9600-5BA7FE3D0A86}" srcOrd="1" destOrd="0" presId="urn:microsoft.com/office/officeart/2005/8/layout/radial6"/>
    <dgm:cxn modelId="{CD70BE15-7A6B-4B94-9445-E7620ED4267E}" type="presParOf" srcId="{AC41ACA9-2B41-4FFE-982A-E99A03FFB36C}" destId="{021B9B6B-291A-4E6C-AFD0-BBCFB0D50A73}" srcOrd="2" destOrd="0" presId="urn:microsoft.com/office/officeart/2005/8/layout/radial6"/>
    <dgm:cxn modelId="{2C8EFF15-1A70-4B4D-8EC4-C2E93B2396AE}" type="presParOf" srcId="{AC41ACA9-2B41-4FFE-982A-E99A03FFB36C}" destId="{1F15EF5E-BA0F-4AD9-9F1F-087404CCFE40}" srcOrd="3" destOrd="0" presId="urn:microsoft.com/office/officeart/2005/8/layout/radial6"/>
    <dgm:cxn modelId="{502227E3-2569-44C9-B2EF-9B9D3A1E82D5}" type="presParOf" srcId="{AC41ACA9-2B41-4FFE-982A-E99A03FFB36C}" destId="{DBFEC67F-8726-455D-BDC7-981F2CF364CA}" srcOrd="4" destOrd="0" presId="urn:microsoft.com/office/officeart/2005/8/layout/radial6"/>
    <dgm:cxn modelId="{F74AC365-700C-42A1-96E5-08FE1E0D4526}" type="presParOf" srcId="{AC41ACA9-2B41-4FFE-982A-E99A03FFB36C}" destId="{2EBCD4BF-D18E-4E33-91C3-4563728673BF}" srcOrd="5" destOrd="0" presId="urn:microsoft.com/office/officeart/2005/8/layout/radial6"/>
    <dgm:cxn modelId="{E3FE9D68-5555-4728-846C-B4D5D62FFA04}" type="presParOf" srcId="{AC41ACA9-2B41-4FFE-982A-E99A03FFB36C}" destId="{227FD20C-4787-4C21-9490-E65FE697F17D}" srcOrd="6" destOrd="0" presId="urn:microsoft.com/office/officeart/2005/8/layout/radial6"/>
    <dgm:cxn modelId="{739CFB5F-509C-46AA-A06C-6E7AB271F743}" type="presParOf" srcId="{AC41ACA9-2B41-4FFE-982A-E99A03FFB36C}" destId="{5919B505-CE81-41DA-A2F3-34E2C1148D69}" srcOrd="7" destOrd="0" presId="urn:microsoft.com/office/officeart/2005/8/layout/radial6"/>
    <dgm:cxn modelId="{BE41CEAB-65F6-4F19-B509-F505D850E3B0}" type="presParOf" srcId="{AC41ACA9-2B41-4FFE-982A-E99A03FFB36C}" destId="{902A326C-5D52-4471-B23F-088B2F97811D}" srcOrd="8" destOrd="0" presId="urn:microsoft.com/office/officeart/2005/8/layout/radial6"/>
    <dgm:cxn modelId="{1E238444-9B8F-43B4-807C-6B002FEA6A90}" type="presParOf" srcId="{AC41ACA9-2B41-4FFE-982A-E99A03FFB36C}" destId="{462C2208-C06A-415F-BBB8-7B4529F14AA4}" srcOrd="9" destOrd="0" presId="urn:microsoft.com/office/officeart/2005/8/layout/radial6"/>
    <dgm:cxn modelId="{2DF01CDE-C2D1-4AFF-AA72-7C7304811EE3}" type="presParOf" srcId="{AC41ACA9-2B41-4FFE-982A-E99A03FFB36C}" destId="{B32F1527-9637-4EE1-98F1-690A7943A3CD}" srcOrd="10" destOrd="0" presId="urn:microsoft.com/office/officeart/2005/8/layout/radial6"/>
    <dgm:cxn modelId="{2F5AFC41-71B0-4F55-BA00-E50278CB1662}" type="presParOf" srcId="{AC41ACA9-2B41-4FFE-982A-E99A03FFB36C}" destId="{96B39C80-C0B4-4C55-8CEB-DFF4AF5D46FE}" srcOrd="11" destOrd="0" presId="urn:microsoft.com/office/officeart/2005/8/layout/radial6"/>
    <dgm:cxn modelId="{3092DA87-28F2-4425-9926-DCE9349C8EE5}" type="presParOf" srcId="{AC41ACA9-2B41-4FFE-982A-E99A03FFB36C}" destId="{153B3C26-9CED-41AF-BB91-11CB01D91C5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BD789-A9EF-4308-89BA-396DB698995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098DAB3-B5D4-4C91-B01E-F98438629D27}">
      <dgm:prSet phldrT="[Text]"/>
      <dgm:spPr/>
      <dgm:t>
        <a:bodyPr/>
        <a:lstStyle/>
        <a:p>
          <a:r>
            <a:rPr lang="en-US" dirty="0" smtClean="0"/>
            <a:t>PURCHASE ORDER CYCLE</a:t>
          </a:r>
          <a:endParaRPr lang="en-US" dirty="0"/>
        </a:p>
      </dgm:t>
    </dgm:pt>
    <dgm:pt modelId="{FFB39B19-5A8B-4BCF-8A35-CC2222520B82}" type="parTrans" cxnId="{09C920C0-6AA6-46B6-A054-D28C45A9B711}">
      <dgm:prSet/>
      <dgm:spPr/>
      <dgm:t>
        <a:bodyPr/>
        <a:lstStyle/>
        <a:p>
          <a:endParaRPr lang="en-US"/>
        </a:p>
      </dgm:t>
    </dgm:pt>
    <dgm:pt modelId="{BADF5C0B-148F-48E0-96A4-0E5489E386DD}" type="sibTrans" cxnId="{09C920C0-6AA6-46B6-A054-D28C45A9B711}">
      <dgm:prSet/>
      <dgm:spPr/>
      <dgm:t>
        <a:bodyPr/>
        <a:lstStyle/>
        <a:p>
          <a:endParaRPr lang="en-US"/>
        </a:p>
      </dgm:t>
    </dgm:pt>
    <dgm:pt modelId="{66EB8462-5622-4B2A-9A93-0FEDDF3015B4}">
      <dgm:prSet phldrT="[Text]"/>
      <dgm:spPr/>
      <dgm:t>
        <a:bodyPr/>
        <a:lstStyle/>
        <a:p>
          <a:r>
            <a:rPr lang="en-US" dirty="0" smtClean="0"/>
            <a:t>INVOICE</a:t>
          </a:r>
          <a:endParaRPr lang="en-US" dirty="0"/>
        </a:p>
      </dgm:t>
    </dgm:pt>
    <dgm:pt modelId="{A0D2DDE5-EF8E-4C9B-98DE-805AB01E013F}" type="parTrans" cxnId="{02AEC948-8E90-41E6-B618-3061616BAF1F}">
      <dgm:prSet/>
      <dgm:spPr/>
      <dgm:t>
        <a:bodyPr/>
        <a:lstStyle/>
        <a:p>
          <a:endParaRPr lang="en-US"/>
        </a:p>
      </dgm:t>
    </dgm:pt>
    <dgm:pt modelId="{FFB6CDE7-1D8B-4330-B6B9-851E7950FC81}" type="sibTrans" cxnId="{02AEC948-8E90-41E6-B618-3061616BAF1F}">
      <dgm:prSet/>
      <dgm:spPr/>
      <dgm:t>
        <a:bodyPr/>
        <a:lstStyle/>
        <a:p>
          <a:endParaRPr lang="en-US"/>
        </a:p>
      </dgm:t>
    </dgm:pt>
    <dgm:pt modelId="{A50140DF-0645-4D74-8456-3B5578A16807}">
      <dgm:prSet phldrT="[Text]"/>
      <dgm:spPr/>
      <dgm:t>
        <a:bodyPr/>
        <a:lstStyle/>
        <a:p>
          <a:r>
            <a:rPr lang="en-US" dirty="0" smtClean="0"/>
            <a:t>MATCH DOCUMENTATION</a:t>
          </a:r>
          <a:endParaRPr lang="en-US" dirty="0"/>
        </a:p>
      </dgm:t>
    </dgm:pt>
    <dgm:pt modelId="{4DBA6D90-CE1F-4B37-9B0D-18A114A19383}" type="parTrans" cxnId="{F5004D5C-A998-4744-8933-35FCC4308998}">
      <dgm:prSet/>
      <dgm:spPr/>
      <dgm:t>
        <a:bodyPr/>
        <a:lstStyle/>
        <a:p>
          <a:endParaRPr lang="en-US"/>
        </a:p>
      </dgm:t>
    </dgm:pt>
    <dgm:pt modelId="{C639B47F-F931-4DBD-AE7F-C38B822D9913}" type="sibTrans" cxnId="{F5004D5C-A998-4744-8933-35FCC4308998}">
      <dgm:prSet/>
      <dgm:spPr/>
      <dgm:t>
        <a:bodyPr/>
        <a:lstStyle/>
        <a:p>
          <a:endParaRPr lang="en-US"/>
        </a:p>
      </dgm:t>
    </dgm:pt>
    <dgm:pt modelId="{B33ADF9D-D6AF-4D9A-8835-95B4C063B3EA}">
      <dgm:prSet phldrT="[Text]"/>
      <dgm:spPr/>
      <dgm:t>
        <a:bodyPr/>
        <a:lstStyle/>
        <a:p>
          <a:r>
            <a:rPr lang="en-US" dirty="0" smtClean="0"/>
            <a:t>PROCESS INVOICE FOR PAYMENT</a:t>
          </a:r>
          <a:endParaRPr lang="en-US" dirty="0"/>
        </a:p>
      </dgm:t>
    </dgm:pt>
    <dgm:pt modelId="{34F74920-CC1F-4AA0-B7FF-7BAA502B29EC}" type="parTrans" cxnId="{32535CB8-FBBD-4ECA-A799-EB2EFDF968FA}">
      <dgm:prSet/>
      <dgm:spPr/>
      <dgm:t>
        <a:bodyPr/>
        <a:lstStyle/>
        <a:p>
          <a:endParaRPr lang="en-US"/>
        </a:p>
      </dgm:t>
    </dgm:pt>
    <dgm:pt modelId="{CAEC2FAA-F973-4ABF-8734-13DA75503E8F}" type="sibTrans" cxnId="{32535CB8-FBBD-4ECA-A799-EB2EFDF968FA}">
      <dgm:prSet/>
      <dgm:spPr/>
      <dgm:t>
        <a:bodyPr/>
        <a:lstStyle/>
        <a:p>
          <a:endParaRPr lang="en-US"/>
        </a:p>
      </dgm:t>
    </dgm:pt>
    <dgm:pt modelId="{456A8496-7C45-4F52-A1C4-CB09AF6FC1FA}">
      <dgm:prSet phldrT="[Text]"/>
      <dgm:spPr/>
      <dgm:t>
        <a:bodyPr/>
        <a:lstStyle/>
        <a:p>
          <a:r>
            <a:rPr lang="en-US" dirty="0" smtClean="0"/>
            <a:t>RECONCILE PCARD STATEMENT</a:t>
          </a:r>
        </a:p>
      </dgm:t>
    </dgm:pt>
    <dgm:pt modelId="{A160C614-7C5C-485E-88DB-491E8B380192}" type="parTrans" cxnId="{138EFC02-2E5E-4370-9055-762E6F64FCAE}">
      <dgm:prSet/>
      <dgm:spPr/>
      <dgm:t>
        <a:bodyPr/>
        <a:lstStyle/>
        <a:p>
          <a:endParaRPr lang="en-US"/>
        </a:p>
      </dgm:t>
    </dgm:pt>
    <dgm:pt modelId="{EAE3FF51-0B69-405E-B117-F14C29E87D6E}" type="sibTrans" cxnId="{138EFC02-2E5E-4370-9055-762E6F64FCAE}">
      <dgm:prSet/>
      <dgm:spPr/>
      <dgm:t>
        <a:bodyPr/>
        <a:lstStyle/>
        <a:p>
          <a:endParaRPr lang="en-US"/>
        </a:p>
      </dgm:t>
    </dgm:pt>
    <dgm:pt modelId="{482420A7-552B-42C1-8C84-73CC9A7C835F}">
      <dgm:prSet/>
      <dgm:spPr/>
      <dgm:t>
        <a:bodyPr/>
        <a:lstStyle/>
        <a:p>
          <a:r>
            <a:rPr lang="en-US" dirty="0" smtClean="0"/>
            <a:t>PAYMENT</a:t>
          </a:r>
        </a:p>
        <a:p>
          <a:r>
            <a:rPr lang="en-US" dirty="0" smtClean="0"/>
            <a:t>(WVSAO)</a:t>
          </a:r>
          <a:endParaRPr lang="en-US" dirty="0"/>
        </a:p>
      </dgm:t>
    </dgm:pt>
    <dgm:pt modelId="{6AAA1974-E7A5-45B5-8389-DE6366EF9690}" type="parTrans" cxnId="{8E8CFA71-36FB-465F-88CC-0BA4ED8E1FA4}">
      <dgm:prSet/>
      <dgm:spPr/>
      <dgm:t>
        <a:bodyPr/>
        <a:lstStyle/>
        <a:p>
          <a:endParaRPr lang="en-US"/>
        </a:p>
      </dgm:t>
    </dgm:pt>
    <dgm:pt modelId="{F07B7C31-C7AB-4591-8179-D8CED5DCDD16}" type="sibTrans" cxnId="{8E8CFA71-36FB-465F-88CC-0BA4ED8E1FA4}">
      <dgm:prSet/>
      <dgm:spPr/>
      <dgm:t>
        <a:bodyPr/>
        <a:lstStyle/>
        <a:p>
          <a:endParaRPr lang="en-US"/>
        </a:p>
      </dgm:t>
    </dgm:pt>
    <dgm:pt modelId="{AC41ACA9-2B41-4FFE-982A-E99A03FFB36C}" type="pres">
      <dgm:prSet presAssocID="{913BD789-A9EF-4308-89BA-396DB6989956}" presName="Name0" presStyleCnt="0">
        <dgm:presLayoutVars>
          <dgm:chMax val="1"/>
          <dgm:dir/>
          <dgm:animLvl val="ctr"/>
          <dgm:resizeHandles val="exact"/>
        </dgm:presLayoutVars>
      </dgm:prSet>
      <dgm:spPr/>
      <dgm:t>
        <a:bodyPr/>
        <a:lstStyle/>
        <a:p>
          <a:endParaRPr lang="en-US"/>
        </a:p>
      </dgm:t>
    </dgm:pt>
    <dgm:pt modelId="{B227B99E-B048-4D18-AB74-C6B378B678A9}" type="pres">
      <dgm:prSet presAssocID="{D098DAB3-B5D4-4C91-B01E-F98438629D27}" presName="centerShape" presStyleLbl="node0" presStyleIdx="0" presStyleCnt="1"/>
      <dgm:spPr/>
      <dgm:t>
        <a:bodyPr/>
        <a:lstStyle/>
        <a:p>
          <a:endParaRPr lang="en-US"/>
        </a:p>
      </dgm:t>
    </dgm:pt>
    <dgm:pt modelId="{0F7E7957-BD1A-46EB-9C82-3A88EFF9C304}" type="pres">
      <dgm:prSet presAssocID="{66EB8462-5622-4B2A-9A93-0FEDDF3015B4}" presName="node" presStyleLbl="node1" presStyleIdx="0" presStyleCnt="5">
        <dgm:presLayoutVars>
          <dgm:bulletEnabled val="1"/>
        </dgm:presLayoutVars>
      </dgm:prSet>
      <dgm:spPr/>
      <dgm:t>
        <a:bodyPr/>
        <a:lstStyle/>
        <a:p>
          <a:endParaRPr lang="en-US"/>
        </a:p>
      </dgm:t>
    </dgm:pt>
    <dgm:pt modelId="{713CADB3-F660-497A-85BA-E59633CD203E}" type="pres">
      <dgm:prSet presAssocID="{66EB8462-5622-4B2A-9A93-0FEDDF3015B4}" presName="dummy" presStyleCnt="0"/>
      <dgm:spPr/>
    </dgm:pt>
    <dgm:pt modelId="{6962D2D6-1BE2-4013-9E50-50D9E4682092}" type="pres">
      <dgm:prSet presAssocID="{FFB6CDE7-1D8B-4330-B6B9-851E7950FC81}" presName="sibTrans" presStyleLbl="sibTrans2D1" presStyleIdx="0" presStyleCnt="5"/>
      <dgm:spPr/>
      <dgm:t>
        <a:bodyPr/>
        <a:lstStyle/>
        <a:p>
          <a:endParaRPr lang="en-US"/>
        </a:p>
      </dgm:t>
    </dgm:pt>
    <dgm:pt modelId="{974EDEB6-3B0F-4701-90F4-CA07BBB66DD1}" type="pres">
      <dgm:prSet presAssocID="{A50140DF-0645-4D74-8456-3B5578A16807}" presName="node" presStyleLbl="node1" presStyleIdx="1" presStyleCnt="5">
        <dgm:presLayoutVars>
          <dgm:bulletEnabled val="1"/>
        </dgm:presLayoutVars>
      </dgm:prSet>
      <dgm:spPr/>
      <dgm:t>
        <a:bodyPr/>
        <a:lstStyle/>
        <a:p>
          <a:endParaRPr lang="en-US"/>
        </a:p>
      </dgm:t>
    </dgm:pt>
    <dgm:pt modelId="{EF203A19-B38C-4E2F-92B9-8E2A6D0EB0B3}" type="pres">
      <dgm:prSet presAssocID="{A50140DF-0645-4D74-8456-3B5578A16807}" presName="dummy" presStyleCnt="0"/>
      <dgm:spPr/>
    </dgm:pt>
    <dgm:pt modelId="{C28F1463-5E82-430A-9B72-DE1DB509A718}" type="pres">
      <dgm:prSet presAssocID="{C639B47F-F931-4DBD-AE7F-C38B822D9913}" presName="sibTrans" presStyleLbl="sibTrans2D1" presStyleIdx="1" presStyleCnt="5"/>
      <dgm:spPr/>
      <dgm:t>
        <a:bodyPr/>
        <a:lstStyle/>
        <a:p>
          <a:endParaRPr lang="en-US"/>
        </a:p>
      </dgm:t>
    </dgm:pt>
    <dgm:pt modelId="{DBAB2789-859F-4B9B-9600-5BA7FE3D0A86}" type="pres">
      <dgm:prSet presAssocID="{B33ADF9D-D6AF-4D9A-8835-95B4C063B3EA}" presName="node" presStyleLbl="node1" presStyleIdx="2" presStyleCnt="5">
        <dgm:presLayoutVars>
          <dgm:bulletEnabled val="1"/>
        </dgm:presLayoutVars>
      </dgm:prSet>
      <dgm:spPr/>
      <dgm:t>
        <a:bodyPr/>
        <a:lstStyle/>
        <a:p>
          <a:endParaRPr lang="en-US"/>
        </a:p>
      </dgm:t>
    </dgm:pt>
    <dgm:pt modelId="{021B9B6B-291A-4E6C-AFD0-BBCFB0D50A73}" type="pres">
      <dgm:prSet presAssocID="{B33ADF9D-D6AF-4D9A-8835-95B4C063B3EA}" presName="dummy" presStyleCnt="0"/>
      <dgm:spPr/>
    </dgm:pt>
    <dgm:pt modelId="{1F15EF5E-BA0F-4AD9-9F1F-087404CCFE40}" type="pres">
      <dgm:prSet presAssocID="{CAEC2FAA-F973-4ABF-8734-13DA75503E8F}" presName="sibTrans" presStyleLbl="sibTrans2D1" presStyleIdx="2" presStyleCnt="5"/>
      <dgm:spPr/>
      <dgm:t>
        <a:bodyPr/>
        <a:lstStyle/>
        <a:p>
          <a:endParaRPr lang="en-US"/>
        </a:p>
      </dgm:t>
    </dgm:pt>
    <dgm:pt modelId="{DBFEC67F-8726-455D-BDC7-981F2CF364CA}" type="pres">
      <dgm:prSet presAssocID="{456A8496-7C45-4F52-A1C4-CB09AF6FC1FA}" presName="node" presStyleLbl="node1" presStyleIdx="3" presStyleCnt="5">
        <dgm:presLayoutVars>
          <dgm:bulletEnabled val="1"/>
        </dgm:presLayoutVars>
      </dgm:prSet>
      <dgm:spPr/>
      <dgm:t>
        <a:bodyPr/>
        <a:lstStyle/>
        <a:p>
          <a:endParaRPr lang="en-US"/>
        </a:p>
      </dgm:t>
    </dgm:pt>
    <dgm:pt modelId="{2EBCD4BF-D18E-4E33-91C3-4563728673BF}" type="pres">
      <dgm:prSet presAssocID="{456A8496-7C45-4F52-A1C4-CB09AF6FC1FA}" presName="dummy" presStyleCnt="0"/>
      <dgm:spPr/>
    </dgm:pt>
    <dgm:pt modelId="{227FD20C-4787-4C21-9490-E65FE697F17D}" type="pres">
      <dgm:prSet presAssocID="{EAE3FF51-0B69-405E-B117-F14C29E87D6E}" presName="sibTrans" presStyleLbl="sibTrans2D1" presStyleIdx="3" presStyleCnt="5"/>
      <dgm:spPr/>
      <dgm:t>
        <a:bodyPr/>
        <a:lstStyle/>
        <a:p>
          <a:endParaRPr lang="en-US"/>
        </a:p>
      </dgm:t>
    </dgm:pt>
    <dgm:pt modelId="{5919B505-CE81-41DA-A2F3-34E2C1148D69}" type="pres">
      <dgm:prSet presAssocID="{482420A7-552B-42C1-8C84-73CC9A7C835F}" presName="node" presStyleLbl="node1" presStyleIdx="4" presStyleCnt="5">
        <dgm:presLayoutVars>
          <dgm:bulletEnabled val="1"/>
        </dgm:presLayoutVars>
      </dgm:prSet>
      <dgm:spPr/>
      <dgm:t>
        <a:bodyPr/>
        <a:lstStyle/>
        <a:p>
          <a:endParaRPr lang="en-US"/>
        </a:p>
      </dgm:t>
    </dgm:pt>
    <dgm:pt modelId="{902A326C-5D52-4471-B23F-088B2F97811D}" type="pres">
      <dgm:prSet presAssocID="{482420A7-552B-42C1-8C84-73CC9A7C835F}" presName="dummy" presStyleCnt="0"/>
      <dgm:spPr/>
    </dgm:pt>
    <dgm:pt modelId="{462C2208-C06A-415F-BBB8-7B4529F14AA4}" type="pres">
      <dgm:prSet presAssocID="{F07B7C31-C7AB-4591-8179-D8CED5DCDD16}" presName="sibTrans" presStyleLbl="sibTrans2D1" presStyleIdx="4" presStyleCnt="5"/>
      <dgm:spPr/>
      <dgm:t>
        <a:bodyPr/>
        <a:lstStyle/>
        <a:p>
          <a:endParaRPr lang="en-US"/>
        </a:p>
      </dgm:t>
    </dgm:pt>
  </dgm:ptLst>
  <dgm:cxnLst>
    <dgm:cxn modelId="{138EFC02-2E5E-4370-9055-762E6F64FCAE}" srcId="{D098DAB3-B5D4-4C91-B01E-F98438629D27}" destId="{456A8496-7C45-4F52-A1C4-CB09AF6FC1FA}" srcOrd="3" destOrd="0" parTransId="{A160C614-7C5C-485E-88DB-491E8B380192}" sibTransId="{EAE3FF51-0B69-405E-B117-F14C29E87D6E}"/>
    <dgm:cxn modelId="{09C920C0-6AA6-46B6-A054-D28C45A9B711}" srcId="{913BD789-A9EF-4308-89BA-396DB6989956}" destId="{D098DAB3-B5D4-4C91-B01E-F98438629D27}" srcOrd="0" destOrd="0" parTransId="{FFB39B19-5A8B-4BCF-8A35-CC2222520B82}" sibTransId="{BADF5C0B-148F-48E0-96A4-0E5489E386DD}"/>
    <dgm:cxn modelId="{1218A070-31E1-4AD4-897C-0DC47D9CEEAA}" type="presOf" srcId="{66EB8462-5622-4B2A-9A93-0FEDDF3015B4}" destId="{0F7E7957-BD1A-46EB-9C82-3A88EFF9C304}" srcOrd="0" destOrd="0" presId="urn:microsoft.com/office/officeart/2005/8/layout/radial6"/>
    <dgm:cxn modelId="{59631E25-7DC8-4869-8305-F2BC22DD6BE9}" type="presOf" srcId="{D098DAB3-B5D4-4C91-B01E-F98438629D27}" destId="{B227B99E-B048-4D18-AB74-C6B378B678A9}" srcOrd="0" destOrd="0" presId="urn:microsoft.com/office/officeart/2005/8/layout/radial6"/>
    <dgm:cxn modelId="{02AEC948-8E90-41E6-B618-3061616BAF1F}" srcId="{D098DAB3-B5D4-4C91-B01E-F98438629D27}" destId="{66EB8462-5622-4B2A-9A93-0FEDDF3015B4}" srcOrd="0" destOrd="0" parTransId="{A0D2DDE5-EF8E-4C9B-98DE-805AB01E013F}" sibTransId="{FFB6CDE7-1D8B-4330-B6B9-851E7950FC81}"/>
    <dgm:cxn modelId="{A25EC51E-350B-47BF-8D86-8423C6564286}" type="presOf" srcId="{FFB6CDE7-1D8B-4330-B6B9-851E7950FC81}" destId="{6962D2D6-1BE2-4013-9E50-50D9E4682092}" srcOrd="0" destOrd="0" presId="urn:microsoft.com/office/officeart/2005/8/layout/radial6"/>
    <dgm:cxn modelId="{8164060F-B29D-49D2-83B0-A31451F0ABFA}" type="presOf" srcId="{482420A7-552B-42C1-8C84-73CC9A7C835F}" destId="{5919B505-CE81-41DA-A2F3-34E2C1148D69}" srcOrd="0" destOrd="0" presId="urn:microsoft.com/office/officeart/2005/8/layout/radial6"/>
    <dgm:cxn modelId="{F4D4812F-4403-478E-9551-218F8C2D6889}" type="presOf" srcId="{F07B7C31-C7AB-4591-8179-D8CED5DCDD16}" destId="{462C2208-C06A-415F-BBB8-7B4529F14AA4}" srcOrd="0" destOrd="0" presId="urn:microsoft.com/office/officeart/2005/8/layout/radial6"/>
    <dgm:cxn modelId="{32535CB8-FBBD-4ECA-A799-EB2EFDF968FA}" srcId="{D098DAB3-B5D4-4C91-B01E-F98438629D27}" destId="{B33ADF9D-D6AF-4D9A-8835-95B4C063B3EA}" srcOrd="2" destOrd="0" parTransId="{34F74920-CC1F-4AA0-B7FF-7BAA502B29EC}" sibTransId="{CAEC2FAA-F973-4ABF-8734-13DA75503E8F}"/>
    <dgm:cxn modelId="{525FDFBB-628F-4710-B8B8-A29DF12C4185}" type="presOf" srcId="{C639B47F-F931-4DBD-AE7F-C38B822D9913}" destId="{C28F1463-5E82-430A-9B72-DE1DB509A718}" srcOrd="0" destOrd="0" presId="urn:microsoft.com/office/officeart/2005/8/layout/radial6"/>
    <dgm:cxn modelId="{37F7ECCF-22FE-42D8-985D-61374BB8D835}" type="presOf" srcId="{456A8496-7C45-4F52-A1C4-CB09AF6FC1FA}" destId="{DBFEC67F-8726-455D-BDC7-981F2CF364CA}" srcOrd="0" destOrd="0" presId="urn:microsoft.com/office/officeart/2005/8/layout/radial6"/>
    <dgm:cxn modelId="{E1EAC44D-84A9-4725-AA2B-5582C81EFA79}" type="presOf" srcId="{B33ADF9D-D6AF-4D9A-8835-95B4C063B3EA}" destId="{DBAB2789-859F-4B9B-9600-5BA7FE3D0A86}" srcOrd="0" destOrd="0" presId="urn:microsoft.com/office/officeart/2005/8/layout/radial6"/>
    <dgm:cxn modelId="{8E8CFA71-36FB-465F-88CC-0BA4ED8E1FA4}" srcId="{D098DAB3-B5D4-4C91-B01E-F98438629D27}" destId="{482420A7-552B-42C1-8C84-73CC9A7C835F}" srcOrd="4" destOrd="0" parTransId="{6AAA1974-E7A5-45B5-8389-DE6366EF9690}" sibTransId="{F07B7C31-C7AB-4591-8179-D8CED5DCDD16}"/>
    <dgm:cxn modelId="{D6318F9A-8027-419A-8796-2939E6EEE82A}" type="presOf" srcId="{913BD789-A9EF-4308-89BA-396DB6989956}" destId="{AC41ACA9-2B41-4FFE-982A-E99A03FFB36C}" srcOrd="0" destOrd="0" presId="urn:microsoft.com/office/officeart/2005/8/layout/radial6"/>
    <dgm:cxn modelId="{2C760D47-3FE9-4F4C-BC1E-EB2C2C3B50D7}" type="presOf" srcId="{A50140DF-0645-4D74-8456-3B5578A16807}" destId="{974EDEB6-3B0F-4701-90F4-CA07BBB66DD1}" srcOrd="0" destOrd="0" presId="urn:microsoft.com/office/officeart/2005/8/layout/radial6"/>
    <dgm:cxn modelId="{7E863669-C4D4-4AA8-9490-14DE0C3F2A6E}" type="presOf" srcId="{EAE3FF51-0B69-405E-B117-F14C29E87D6E}" destId="{227FD20C-4787-4C21-9490-E65FE697F17D}" srcOrd="0" destOrd="0" presId="urn:microsoft.com/office/officeart/2005/8/layout/radial6"/>
    <dgm:cxn modelId="{45511159-446F-4D5C-B392-806347E8AE7F}" type="presOf" srcId="{CAEC2FAA-F973-4ABF-8734-13DA75503E8F}" destId="{1F15EF5E-BA0F-4AD9-9F1F-087404CCFE40}" srcOrd="0" destOrd="0" presId="urn:microsoft.com/office/officeart/2005/8/layout/radial6"/>
    <dgm:cxn modelId="{F5004D5C-A998-4744-8933-35FCC4308998}" srcId="{D098DAB3-B5D4-4C91-B01E-F98438629D27}" destId="{A50140DF-0645-4D74-8456-3B5578A16807}" srcOrd="1" destOrd="0" parTransId="{4DBA6D90-CE1F-4B37-9B0D-18A114A19383}" sibTransId="{C639B47F-F931-4DBD-AE7F-C38B822D9913}"/>
    <dgm:cxn modelId="{2825173A-D1AA-4FC8-944D-4B496903B833}" type="presParOf" srcId="{AC41ACA9-2B41-4FFE-982A-E99A03FFB36C}" destId="{B227B99E-B048-4D18-AB74-C6B378B678A9}" srcOrd="0" destOrd="0" presId="urn:microsoft.com/office/officeart/2005/8/layout/radial6"/>
    <dgm:cxn modelId="{5A423A50-D9E3-488F-8D8E-574610D440DC}" type="presParOf" srcId="{AC41ACA9-2B41-4FFE-982A-E99A03FFB36C}" destId="{0F7E7957-BD1A-46EB-9C82-3A88EFF9C304}" srcOrd="1" destOrd="0" presId="urn:microsoft.com/office/officeart/2005/8/layout/radial6"/>
    <dgm:cxn modelId="{515D40A5-64F5-4152-AE63-17690E114975}" type="presParOf" srcId="{AC41ACA9-2B41-4FFE-982A-E99A03FFB36C}" destId="{713CADB3-F660-497A-85BA-E59633CD203E}" srcOrd="2" destOrd="0" presId="urn:microsoft.com/office/officeart/2005/8/layout/radial6"/>
    <dgm:cxn modelId="{539F8B21-DFF3-41F5-9831-852B16A75237}" type="presParOf" srcId="{AC41ACA9-2B41-4FFE-982A-E99A03FFB36C}" destId="{6962D2D6-1BE2-4013-9E50-50D9E4682092}" srcOrd="3" destOrd="0" presId="urn:microsoft.com/office/officeart/2005/8/layout/radial6"/>
    <dgm:cxn modelId="{7A8B876D-BFE8-472C-83F0-C2CA297BA10B}" type="presParOf" srcId="{AC41ACA9-2B41-4FFE-982A-E99A03FFB36C}" destId="{974EDEB6-3B0F-4701-90F4-CA07BBB66DD1}" srcOrd="4" destOrd="0" presId="urn:microsoft.com/office/officeart/2005/8/layout/radial6"/>
    <dgm:cxn modelId="{5022A271-9E5D-4A66-91CE-42577C51DE03}" type="presParOf" srcId="{AC41ACA9-2B41-4FFE-982A-E99A03FFB36C}" destId="{EF203A19-B38C-4E2F-92B9-8E2A6D0EB0B3}" srcOrd="5" destOrd="0" presId="urn:microsoft.com/office/officeart/2005/8/layout/radial6"/>
    <dgm:cxn modelId="{0BE0CC6B-93AA-4095-8010-31437F9CE760}" type="presParOf" srcId="{AC41ACA9-2B41-4FFE-982A-E99A03FFB36C}" destId="{C28F1463-5E82-430A-9B72-DE1DB509A718}" srcOrd="6" destOrd="0" presId="urn:microsoft.com/office/officeart/2005/8/layout/radial6"/>
    <dgm:cxn modelId="{B1CB9568-C03E-48E3-B8D0-CA0B6D844836}" type="presParOf" srcId="{AC41ACA9-2B41-4FFE-982A-E99A03FFB36C}" destId="{DBAB2789-859F-4B9B-9600-5BA7FE3D0A86}" srcOrd="7" destOrd="0" presId="urn:microsoft.com/office/officeart/2005/8/layout/radial6"/>
    <dgm:cxn modelId="{CD70BE15-7A6B-4B94-9445-E7620ED4267E}" type="presParOf" srcId="{AC41ACA9-2B41-4FFE-982A-E99A03FFB36C}" destId="{021B9B6B-291A-4E6C-AFD0-BBCFB0D50A73}" srcOrd="8" destOrd="0" presId="urn:microsoft.com/office/officeart/2005/8/layout/radial6"/>
    <dgm:cxn modelId="{2C8EFF15-1A70-4B4D-8EC4-C2E93B2396AE}" type="presParOf" srcId="{AC41ACA9-2B41-4FFE-982A-E99A03FFB36C}" destId="{1F15EF5E-BA0F-4AD9-9F1F-087404CCFE40}" srcOrd="9" destOrd="0" presId="urn:microsoft.com/office/officeart/2005/8/layout/radial6"/>
    <dgm:cxn modelId="{502227E3-2569-44C9-B2EF-9B9D3A1E82D5}" type="presParOf" srcId="{AC41ACA9-2B41-4FFE-982A-E99A03FFB36C}" destId="{DBFEC67F-8726-455D-BDC7-981F2CF364CA}" srcOrd="10" destOrd="0" presId="urn:microsoft.com/office/officeart/2005/8/layout/radial6"/>
    <dgm:cxn modelId="{F74AC365-700C-42A1-96E5-08FE1E0D4526}" type="presParOf" srcId="{AC41ACA9-2B41-4FFE-982A-E99A03FFB36C}" destId="{2EBCD4BF-D18E-4E33-91C3-4563728673BF}" srcOrd="11" destOrd="0" presId="urn:microsoft.com/office/officeart/2005/8/layout/radial6"/>
    <dgm:cxn modelId="{E3FE9D68-5555-4728-846C-B4D5D62FFA04}" type="presParOf" srcId="{AC41ACA9-2B41-4FFE-982A-E99A03FFB36C}" destId="{227FD20C-4787-4C21-9490-E65FE697F17D}" srcOrd="12" destOrd="0" presId="urn:microsoft.com/office/officeart/2005/8/layout/radial6"/>
    <dgm:cxn modelId="{739CFB5F-509C-46AA-A06C-6E7AB271F743}" type="presParOf" srcId="{AC41ACA9-2B41-4FFE-982A-E99A03FFB36C}" destId="{5919B505-CE81-41DA-A2F3-34E2C1148D69}" srcOrd="13" destOrd="0" presId="urn:microsoft.com/office/officeart/2005/8/layout/radial6"/>
    <dgm:cxn modelId="{BE41CEAB-65F6-4F19-B509-F505D850E3B0}" type="presParOf" srcId="{AC41ACA9-2B41-4FFE-982A-E99A03FFB36C}" destId="{902A326C-5D52-4471-B23F-088B2F97811D}" srcOrd="14" destOrd="0" presId="urn:microsoft.com/office/officeart/2005/8/layout/radial6"/>
    <dgm:cxn modelId="{1E238444-9B8F-43B4-807C-6B002FEA6A90}" type="presParOf" srcId="{AC41ACA9-2B41-4FFE-982A-E99A03FFB36C}" destId="{462C2208-C06A-415F-BBB8-7B4529F14AA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40D39-E825-4CC3-9506-97FC29578E7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4CE4CE8-4870-46DD-AD65-311F4ECE7496}">
      <dgm:prSet phldrT="[Text]"/>
      <dgm:spPr/>
      <dgm:t>
        <a:bodyPr/>
        <a:lstStyle/>
        <a:p>
          <a:r>
            <a:rPr lang="en-US" dirty="0" smtClean="0"/>
            <a:t>TRAVEL CYCLE</a:t>
          </a:r>
          <a:endParaRPr lang="en-US" dirty="0"/>
        </a:p>
      </dgm:t>
    </dgm:pt>
    <dgm:pt modelId="{57744314-CA17-4D5A-B973-107B83C514A2}" type="parTrans" cxnId="{AF4FA60C-52DD-4219-98F8-BE9C378CFD5B}">
      <dgm:prSet/>
      <dgm:spPr/>
      <dgm:t>
        <a:bodyPr/>
        <a:lstStyle/>
        <a:p>
          <a:endParaRPr lang="en-US"/>
        </a:p>
      </dgm:t>
    </dgm:pt>
    <dgm:pt modelId="{97C8426F-EC19-4163-B454-2F3897D5D544}" type="sibTrans" cxnId="{AF4FA60C-52DD-4219-98F8-BE9C378CFD5B}">
      <dgm:prSet/>
      <dgm:spPr/>
      <dgm:t>
        <a:bodyPr/>
        <a:lstStyle/>
        <a:p>
          <a:endParaRPr lang="en-US"/>
        </a:p>
      </dgm:t>
    </dgm:pt>
    <dgm:pt modelId="{AB319A0F-5D5D-44A1-AAF9-09FB83B76DC6}">
      <dgm:prSet phldrT="[Text]" custT="1"/>
      <dgm:spPr/>
      <dgm:t>
        <a:bodyPr/>
        <a:lstStyle/>
        <a:p>
          <a:r>
            <a:rPr lang="en-US" sz="1400" dirty="0" smtClean="0"/>
            <a:t>REQUISITION</a:t>
          </a:r>
          <a:endParaRPr lang="en-US" sz="1400" dirty="0"/>
        </a:p>
      </dgm:t>
    </dgm:pt>
    <dgm:pt modelId="{7CD14B70-AA82-4F52-A277-A78BB5B99271}" type="parTrans" cxnId="{FB41CD3C-C147-4226-9BF8-79E57850F860}">
      <dgm:prSet/>
      <dgm:spPr/>
      <dgm:t>
        <a:bodyPr/>
        <a:lstStyle/>
        <a:p>
          <a:endParaRPr lang="en-US"/>
        </a:p>
      </dgm:t>
    </dgm:pt>
    <dgm:pt modelId="{01DF162A-5075-472C-B748-E930FF75F612}" type="sibTrans" cxnId="{FB41CD3C-C147-4226-9BF8-79E57850F860}">
      <dgm:prSet/>
      <dgm:spPr/>
      <dgm:t>
        <a:bodyPr/>
        <a:lstStyle/>
        <a:p>
          <a:endParaRPr lang="en-US"/>
        </a:p>
      </dgm:t>
    </dgm:pt>
    <dgm:pt modelId="{1A8144AB-6E00-44CF-935E-6A6196DA2FAB}">
      <dgm:prSet phldrT="[Text]" custT="1"/>
      <dgm:spPr/>
      <dgm:t>
        <a:bodyPr/>
        <a:lstStyle/>
        <a:p>
          <a:r>
            <a:rPr lang="en-US" sz="1400" dirty="0" smtClean="0"/>
            <a:t>TRAVEL</a:t>
          </a:r>
          <a:r>
            <a:rPr lang="en-US" sz="1200" dirty="0" smtClean="0"/>
            <a:t> EXPENSE SETTLEMENT FORM</a:t>
          </a:r>
          <a:endParaRPr lang="en-US" sz="1200" dirty="0"/>
        </a:p>
      </dgm:t>
    </dgm:pt>
    <dgm:pt modelId="{DA6E489D-302F-4D8E-AAC7-AADC3628D252}" type="parTrans" cxnId="{B0C08C77-3751-4A57-B392-53164879F32D}">
      <dgm:prSet/>
      <dgm:spPr/>
      <dgm:t>
        <a:bodyPr/>
        <a:lstStyle/>
        <a:p>
          <a:endParaRPr lang="en-US"/>
        </a:p>
      </dgm:t>
    </dgm:pt>
    <dgm:pt modelId="{1709375C-9E0B-4E06-91E0-4F75E5BC2A6F}" type="sibTrans" cxnId="{B0C08C77-3751-4A57-B392-53164879F32D}">
      <dgm:prSet/>
      <dgm:spPr/>
      <dgm:t>
        <a:bodyPr/>
        <a:lstStyle/>
        <a:p>
          <a:endParaRPr lang="en-US"/>
        </a:p>
      </dgm:t>
    </dgm:pt>
    <dgm:pt modelId="{56FA32E3-8470-433C-8984-7265A3A9F881}">
      <dgm:prSet phldrT="[Text]"/>
      <dgm:spPr/>
      <dgm:t>
        <a:bodyPr/>
        <a:lstStyle/>
        <a:p>
          <a:r>
            <a:rPr lang="en-US" dirty="0" smtClean="0"/>
            <a:t>ACCOUNTS PAYABLE</a:t>
          </a:r>
          <a:endParaRPr lang="en-US" dirty="0"/>
        </a:p>
      </dgm:t>
    </dgm:pt>
    <dgm:pt modelId="{3DA5D412-E0CB-49CF-9983-033C1F705967}" type="parTrans" cxnId="{57F1A693-FC2B-4A2A-A0EE-B249BC7D2759}">
      <dgm:prSet/>
      <dgm:spPr/>
      <dgm:t>
        <a:bodyPr/>
        <a:lstStyle/>
        <a:p>
          <a:endParaRPr lang="en-US"/>
        </a:p>
      </dgm:t>
    </dgm:pt>
    <dgm:pt modelId="{F07F6E29-E338-481B-AB41-144F91DC0A41}" type="sibTrans" cxnId="{57F1A693-FC2B-4A2A-A0EE-B249BC7D2759}">
      <dgm:prSet/>
      <dgm:spPr/>
      <dgm:t>
        <a:bodyPr/>
        <a:lstStyle/>
        <a:p>
          <a:endParaRPr lang="en-US"/>
        </a:p>
      </dgm:t>
    </dgm:pt>
    <dgm:pt modelId="{99FFA3A2-B859-46E0-9774-6FB7A9CE0DBD}">
      <dgm:prSet phldrT="[Text]"/>
      <dgm:spPr/>
      <dgm:t>
        <a:bodyPr/>
        <a:lstStyle/>
        <a:p>
          <a:r>
            <a:rPr lang="en-US" dirty="0" smtClean="0"/>
            <a:t>PAYMENT</a:t>
          </a:r>
        </a:p>
        <a:p>
          <a:r>
            <a:rPr lang="en-US" dirty="0" smtClean="0"/>
            <a:t>(WVSAO)</a:t>
          </a:r>
          <a:endParaRPr lang="en-US" dirty="0"/>
        </a:p>
      </dgm:t>
    </dgm:pt>
    <dgm:pt modelId="{4DD94579-0567-4322-9B42-836479DC0AB6}" type="parTrans" cxnId="{31BEE3A2-4C68-42C2-802C-ABA2F9448A22}">
      <dgm:prSet/>
      <dgm:spPr/>
      <dgm:t>
        <a:bodyPr/>
        <a:lstStyle/>
        <a:p>
          <a:endParaRPr lang="en-US"/>
        </a:p>
      </dgm:t>
    </dgm:pt>
    <dgm:pt modelId="{85F76A67-04DC-408C-A95D-FF37ED438D89}" type="sibTrans" cxnId="{31BEE3A2-4C68-42C2-802C-ABA2F9448A22}">
      <dgm:prSet/>
      <dgm:spPr/>
      <dgm:t>
        <a:bodyPr/>
        <a:lstStyle/>
        <a:p>
          <a:endParaRPr lang="en-US"/>
        </a:p>
      </dgm:t>
    </dgm:pt>
    <dgm:pt modelId="{891478FE-7982-4663-B42F-597E591B6933}" type="pres">
      <dgm:prSet presAssocID="{CD040D39-E825-4CC3-9506-97FC29578E7C}" presName="Name0" presStyleCnt="0">
        <dgm:presLayoutVars>
          <dgm:chMax val="1"/>
          <dgm:dir/>
          <dgm:animLvl val="ctr"/>
          <dgm:resizeHandles val="exact"/>
        </dgm:presLayoutVars>
      </dgm:prSet>
      <dgm:spPr/>
      <dgm:t>
        <a:bodyPr/>
        <a:lstStyle/>
        <a:p>
          <a:endParaRPr lang="en-US"/>
        </a:p>
      </dgm:t>
    </dgm:pt>
    <dgm:pt modelId="{7CE5CA60-F6F9-4575-AB31-D88C0726A8F0}" type="pres">
      <dgm:prSet presAssocID="{04CE4CE8-4870-46DD-AD65-311F4ECE7496}" presName="centerShape" presStyleLbl="node0" presStyleIdx="0" presStyleCnt="1" custLinFactNeighborX="-470" custLinFactNeighborY="-1483"/>
      <dgm:spPr/>
      <dgm:t>
        <a:bodyPr/>
        <a:lstStyle/>
        <a:p>
          <a:endParaRPr lang="en-US"/>
        </a:p>
      </dgm:t>
    </dgm:pt>
    <dgm:pt modelId="{D5252B3D-6E75-4C9E-941E-3802EC5DF9EA}" type="pres">
      <dgm:prSet presAssocID="{AB319A0F-5D5D-44A1-AAF9-09FB83B76DC6}" presName="node" presStyleLbl="node1" presStyleIdx="0" presStyleCnt="4" custScaleX="116286" custScaleY="102621">
        <dgm:presLayoutVars>
          <dgm:bulletEnabled val="1"/>
        </dgm:presLayoutVars>
      </dgm:prSet>
      <dgm:spPr/>
      <dgm:t>
        <a:bodyPr/>
        <a:lstStyle/>
        <a:p>
          <a:endParaRPr lang="en-US"/>
        </a:p>
      </dgm:t>
    </dgm:pt>
    <dgm:pt modelId="{26278F7C-6037-48C3-9CB4-7679903B904F}" type="pres">
      <dgm:prSet presAssocID="{AB319A0F-5D5D-44A1-AAF9-09FB83B76DC6}" presName="dummy" presStyleCnt="0"/>
      <dgm:spPr/>
    </dgm:pt>
    <dgm:pt modelId="{A3D11919-D00E-408A-8C7F-D5A7FFAEDB2F}" type="pres">
      <dgm:prSet presAssocID="{01DF162A-5075-472C-B748-E930FF75F612}" presName="sibTrans" presStyleLbl="sibTrans2D1" presStyleIdx="0" presStyleCnt="4"/>
      <dgm:spPr/>
      <dgm:t>
        <a:bodyPr/>
        <a:lstStyle/>
        <a:p>
          <a:endParaRPr lang="en-US"/>
        </a:p>
      </dgm:t>
    </dgm:pt>
    <dgm:pt modelId="{F48A3C97-8890-4287-B7A7-E90105C701C2}" type="pres">
      <dgm:prSet presAssocID="{1A8144AB-6E00-44CF-935E-6A6196DA2FAB}" presName="node" presStyleLbl="node1" presStyleIdx="1" presStyleCnt="4" custScaleX="102361" custScaleY="102621" custRadScaleRad="115886" custRadScaleInc="-22371">
        <dgm:presLayoutVars>
          <dgm:bulletEnabled val="1"/>
        </dgm:presLayoutVars>
      </dgm:prSet>
      <dgm:spPr/>
      <dgm:t>
        <a:bodyPr/>
        <a:lstStyle/>
        <a:p>
          <a:endParaRPr lang="en-US"/>
        </a:p>
      </dgm:t>
    </dgm:pt>
    <dgm:pt modelId="{961F6198-FDCE-4BDD-B047-F89E231F8AEF}" type="pres">
      <dgm:prSet presAssocID="{1A8144AB-6E00-44CF-935E-6A6196DA2FAB}" presName="dummy" presStyleCnt="0"/>
      <dgm:spPr/>
    </dgm:pt>
    <dgm:pt modelId="{3360391A-7FAE-4DA1-9B25-F200A1E819BF}" type="pres">
      <dgm:prSet presAssocID="{1709375C-9E0B-4E06-91E0-4F75E5BC2A6F}" presName="sibTrans" presStyleLbl="sibTrans2D1" presStyleIdx="1" presStyleCnt="4"/>
      <dgm:spPr/>
      <dgm:t>
        <a:bodyPr/>
        <a:lstStyle/>
        <a:p>
          <a:endParaRPr lang="en-US"/>
        </a:p>
      </dgm:t>
    </dgm:pt>
    <dgm:pt modelId="{5F51AF2E-81BA-44DE-9570-79A35A4E7342}" type="pres">
      <dgm:prSet presAssocID="{56FA32E3-8470-433C-8984-7265A3A9F881}" presName="node" presStyleLbl="node1" presStyleIdx="2" presStyleCnt="4" custScaleX="102621" custScaleY="102282" custRadScaleRad="100263" custRadScaleInc="-7804">
        <dgm:presLayoutVars>
          <dgm:bulletEnabled val="1"/>
        </dgm:presLayoutVars>
      </dgm:prSet>
      <dgm:spPr/>
      <dgm:t>
        <a:bodyPr/>
        <a:lstStyle/>
        <a:p>
          <a:endParaRPr lang="en-US"/>
        </a:p>
      </dgm:t>
    </dgm:pt>
    <dgm:pt modelId="{C508CFD1-47C0-4026-A593-C80AA683CEE3}" type="pres">
      <dgm:prSet presAssocID="{56FA32E3-8470-433C-8984-7265A3A9F881}" presName="dummy" presStyleCnt="0"/>
      <dgm:spPr/>
    </dgm:pt>
    <dgm:pt modelId="{38AF2310-B5B7-4B2E-A2E6-A1314FBFDD83}" type="pres">
      <dgm:prSet presAssocID="{F07F6E29-E338-481B-AB41-144F91DC0A41}" presName="sibTrans" presStyleLbl="sibTrans2D1" presStyleIdx="2" presStyleCnt="4"/>
      <dgm:spPr/>
      <dgm:t>
        <a:bodyPr/>
        <a:lstStyle/>
        <a:p>
          <a:endParaRPr lang="en-US"/>
        </a:p>
      </dgm:t>
    </dgm:pt>
    <dgm:pt modelId="{BFE705A2-A853-4DA0-9A71-4EA9E2A25611}" type="pres">
      <dgm:prSet presAssocID="{99FFA3A2-B859-46E0-9774-6FB7A9CE0DBD}" presName="node" presStyleLbl="node1" presStyleIdx="3" presStyleCnt="4" custScaleX="102621" custScaleY="102621">
        <dgm:presLayoutVars>
          <dgm:bulletEnabled val="1"/>
        </dgm:presLayoutVars>
      </dgm:prSet>
      <dgm:spPr/>
      <dgm:t>
        <a:bodyPr/>
        <a:lstStyle/>
        <a:p>
          <a:endParaRPr lang="en-US"/>
        </a:p>
      </dgm:t>
    </dgm:pt>
    <dgm:pt modelId="{E899CA7D-A5AC-4CC9-9226-4E50A21BCAAD}" type="pres">
      <dgm:prSet presAssocID="{99FFA3A2-B859-46E0-9774-6FB7A9CE0DBD}" presName="dummy" presStyleCnt="0"/>
      <dgm:spPr/>
    </dgm:pt>
    <dgm:pt modelId="{377D4225-4021-4D00-A3F4-0708B99F973A}" type="pres">
      <dgm:prSet presAssocID="{85F76A67-04DC-408C-A95D-FF37ED438D89}" presName="sibTrans" presStyleLbl="sibTrans2D1" presStyleIdx="3" presStyleCnt="4"/>
      <dgm:spPr/>
      <dgm:t>
        <a:bodyPr/>
        <a:lstStyle/>
        <a:p>
          <a:endParaRPr lang="en-US"/>
        </a:p>
      </dgm:t>
    </dgm:pt>
  </dgm:ptLst>
  <dgm:cxnLst>
    <dgm:cxn modelId="{7BF86F83-F060-41F5-B7FC-68D0CDD5A21F}" type="presOf" srcId="{99FFA3A2-B859-46E0-9774-6FB7A9CE0DBD}" destId="{BFE705A2-A853-4DA0-9A71-4EA9E2A25611}" srcOrd="0" destOrd="0" presId="urn:microsoft.com/office/officeart/2005/8/layout/radial6"/>
    <dgm:cxn modelId="{FB41CD3C-C147-4226-9BF8-79E57850F860}" srcId="{04CE4CE8-4870-46DD-AD65-311F4ECE7496}" destId="{AB319A0F-5D5D-44A1-AAF9-09FB83B76DC6}" srcOrd="0" destOrd="0" parTransId="{7CD14B70-AA82-4F52-A277-A78BB5B99271}" sibTransId="{01DF162A-5075-472C-B748-E930FF75F612}"/>
    <dgm:cxn modelId="{7C0E631B-7868-40B2-9CB0-E36220790BB4}" type="presOf" srcId="{F07F6E29-E338-481B-AB41-144F91DC0A41}" destId="{38AF2310-B5B7-4B2E-A2E6-A1314FBFDD83}" srcOrd="0" destOrd="0" presId="urn:microsoft.com/office/officeart/2005/8/layout/radial6"/>
    <dgm:cxn modelId="{C441E9F0-B5A3-421E-AFA8-DC08E0D92F46}" type="presOf" srcId="{CD040D39-E825-4CC3-9506-97FC29578E7C}" destId="{891478FE-7982-4663-B42F-597E591B6933}" srcOrd="0" destOrd="0" presId="urn:microsoft.com/office/officeart/2005/8/layout/radial6"/>
    <dgm:cxn modelId="{42726014-6063-4AF3-9741-C7150BEFDC6B}" type="presOf" srcId="{04CE4CE8-4870-46DD-AD65-311F4ECE7496}" destId="{7CE5CA60-F6F9-4575-AB31-D88C0726A8F0}" srcOrd="0" destOrd="0" presId="urn:microsoft.com/office/officeart/2005/8/layout/radial6"/>
    <dgm:cxn modelId="{AF4FA60C-52DD-4219-98F8-BE9C378CFD5B}" srcId="{CD040D39-E825-4CC3-9506-97FC29578E7C}" destId="{04CE4CE8-4870-46DD-AD65-311F4ECE7496}" srcOrd="0" destOrd="0" parTransId="{57744314-CA17-4D5A-B973-107B83C514A2}" sibTransId="{97C8426F-EC19-4163-B454-2F3897D5D544}"/>
    <dgm:cxn modelId="{B0C08C77-3751-4A57-B392-53164879F32D}" srcId="{04CE4CE8-4870-46DD-AD65-311F4ECE7496}" destId="{1A8144AB-6E00-44CF-935E-6A6196DA2FAB}" srcOrd="1" destOrd="0" parTransId="{DA6E489D-302F-4D8E-AAC7-AADC3628D252}" sibTransId="{1709375C-9E0B-4E06-91E0-4F75E5BC2A6F}"/>
    <dgm:cxn modelId="{C03076B4-3379-4FC7-9166-9CC62E7B40F3}" type="presOf" srcId="{85F76A67-04DC-408C-A95D-FF37ED438D89}" destId="{377D4225-4021-4D00-A3F4-0708B99F973A}" srcOrd="0" destOrd="0" presId="urn:microsoft.com/office/officeart/2005/8/layout/radial6"/>
    <dgm:cxn modelId="{A1AD059D-D113-49C0-8565-21AB3D0132C9}" type="presOf" srcId="{AB319A0F-5D5D-44A1-AAF9-09FB83B76DC6}" destId="{D5252B3D-6E75-4C9E-941E-3802EC5DF9EA}" srcOrd="0" destOrd="0" presId="urn:microsoft.com/office/officeart/2005/8/layout/radial6"/>
    <dgm:cxn modelId="{31BEE3A2-4C68-42C2-802C-ABA2F9448A22}" srcId="{04CE4CE8-4870-46DD-AD65-311F4ECE7496}" destId="{99FFA3A2-B859-46E0-9774-6FB7A9CE0DBD}" srcOrd="3" destOrd="0" parTransId="{4DD94579-0567-4322-9B42-836479DC0AB6}" sibTransId="{85F76A67-04DC-408C-A95D-FF37ED438D89}"/>
    <dgm:cxn modelId="{B283788D-A6BC-4411-8308-588750946D62}" type="presOf" srcId="{56FA32E3-8470-433C-8984-7265A3A9F881}" destId="{5F51AF2E-81BA-44DE-9570-79A35A4E7342}" srcOrd="0" destOrd="0" presId="urn:microsoft.com/office/officeart/2005/8/layout/radial6"/>
    <dgm:cxn modelId="{91C00660-EE3F-4F7F-8000-37E3A735C253}" type="presOf" srcId="{1709375C-9E0B-4E06-91E0-4F75E5BC2A6F}" destId="{3360391A-7FAE-4DA1-9B25-F200A1E819BF}" srcOrd="0" destOrd="0" presId="urn:microsoft.com/office/officeart/2005/8/layout/radial6"/>
    <dgm:cxn modelId="{DAC16486-6DFB-4BD1-B32B-6D7713C2C4E0}" type="presOf" srcId="{01DF162A-5075-472C-B748-E930FF75F612}" destId="{A3D11919-D00E-408A-8C7F-D5A7FFAEDB2F}" srcOrd="0" destOrd="0" presId="urn:microsoft.com/office/officeart/2005/8/layout/radial6"/>
    <dgm:cxn modelId="{A224B27E-D36F-4F63-A3F6-0F8A8C4F7208}" type="presOf" srcId="{1A8144AB-6E00-44CF-935E-6A6196DA2FAB}" destId="{F48A3C97-8890-4287-B7A7-E90105C701C2}" srcOrd="0" destOrd="0" presId="urn:microsoft.com/office/officeart/2005/8/layout/radial6"/>
    <dgm:cxn modelId="{57F1A693-FC2B-4A2A-A0EE-B249BC7D2759}" srcId="{04CE4CE8-4870-46DD-AD65-311F4ECE7496}" destId="{56FA32E3-8470-433C-8984-7265A3A9F881}" srcOrd="2" destOrd="0" parTransId="{3DA5D412-E0CB-49CF-9983-033C1F705967}" sibTransId="{F07F6E29-E338-481B-AB41-144F91DC0A41}"/>
    <dgm:cxn modelId="{C218BBD1-1536-46CF-A7B1-43C3CED52F1B}" type="presParOf" srcId="{891478FE-7982-4663-B42F-597E591B6933}" destId="{7CE5CA60-F6F9-4575-AB31-D88C0726A8F0}" srcOrd="0" destOrd="0" presId="urn:microsoft.com/office/officeart/2005/8/layout/radial6"/>
    <dgm:cxn modelId="{A2021666-6E50-4F02-88C8-0248CBF39949}" type="presParOf" srcId="{891478FE-7982-4663-B42F-597E591B6933}" destId="{D5252B3D-6E75-4C9E-941E-3802EC5DF9EA}" srcOrd="1" destOrd="0" presId="urn:microsoft.com/office/officeart/2005/8/layout/radial6"/>
    <dgm:cxn modelId="{E68FE345-8C3C-436B-B8FA-9F69FA6D6334}" type="presParOf" srcId="{891478FE-7982-4663-B42F-597E591B6933}" destId="{26278F7C-6037-48C3-9CB4-7679903B904F}" srcOrd="2" destOrd="0" presId="urn:microsoft.com/office/officeart/2005/8/layout/radial6"/>
    <dgm:cxn modelId="{7C301715-A4BF-414E-BCF0-404797EE9E02}" type="presParOf" srcId="{891478FE-7982-4663-B42F-597E591B6933}" destId="{A3D11919-D00E-408A-8C7F-D5A7FFAEDB2F}" srcOrd="3" destOrd="0" presId="urn:microsoft.com/office/officeart/2005/8/layout/radial6"/>
    <dgm:cxn modelId="{37717DAE-DC86-40F8-A4CF-140173AD2496}" type="presParOf" srcId="{891478FE-7982-4663-B42F-597E591B6933}" destId="{F48A3C97-8890-4287-B7A7-E90105C701C2}" srcOrd="4" destOrd="0" presId="urn:microsoft.com/office/officeart/2005/8/layout/radial6"/>
    <dgm:cxn modelId="{36CCD7E6-5994-43F4-AB68-1215344B44A9}" type="presParOf" srcId="{891478FE-7982-4663-B42F-597E591B6933}" destId="{961F6198-FDCE-4BDD-B047-F89E231F8AEF}" srcOrd="5" destOrd="0" presId="urn:microsoft.com/office/officeart/2005/8/layout/radial6"/>
    <dgm:cxn modelId="{D0F2CA20-2EB5-4638-89DA-862BCD33387C}" type="presParOf" srcId="{891478FE-7982-4663-B42F-597E591B6933}" destId="{3360391A-7FAE-4DA1-9B25-F200A1E819BF}" srcOrd="6" destOrd="0" presId="urn:microsoft.com/office/officeart/2005/8/layout/radial6"/>
    <dgm:cxn modelId="{E63871E3-8B56-4927-83F4-30801D54C0FC}" type="presParOf" srcId="{891478FE-7982-4663-B42F-597E591B6933}" destId="{5F51AF2E-81BA-44DE-9570-79A35A4E7342}" srcOrd="7" destOrd="0" presId="urn:microsoft.com/office/officeart/2005/8/layout/radial6"/>
    <dgm:cxn modelId="{09C8B58F-0D99-4598-92AB-7A6091610EAF}" type="presParOf" srcId="{891478FE-7982-4663-B42F-597E591B6933}" destId="{C508CFD1-47C0-4026-A593-C80AA683CEE3}" srcOrd="8" destOrd="0" presId="urn:microsoft.com/office/officeart/2005/8/layout/radial6"/>
    <dgm:cxn modelId="{68A776F5-8BE1-4AC0-8AD5-8C0954AD6D77}" type="presParOf" srcId="{891478FE-7982-4663-B42F-597E591B6933}" destId="{38AF2310-B5B7-4B2E-A2E6-A1314FBFDD83}" srcOrd="9" destOrd="0" presId="urn:microsoft.com/office/officeart/2005/8/layout/radial6"/>
    <dgm:cxn modelId="{F60E9AC6-ACD7-462E-B733-3E0986E34007}" type="presParOf" srcId="{891478FE-7982-4663-B42F-597E591B6933}" destId="{BFE705A2-A853-4DA0-9A71-4EA9E2A25611}" srcOrd="10" destOrd="0" presId="urn:microsoft.com/office/officeart/2005/8/layout/radial6"/>
    <dgm:cxn modelId="{252C675F-3EB9-400B-97CC-316FE41A0099}" type="presParOf" srcId="{891478FE-7982-4663-B42F-597E591B6933}" destId="{E899CA7D-A5AC-4CC9-9226-4E50A21BCAAD}" srcOrd="11" destOrd="0" presId="urn:microsoft.com/office/officeart/2005/8/layout/radial6"/>
    <dgm:cxn modelId="{5294C74D-1E84-40C1-95C0-E9EECCB4EF0F}" type="presParOf" srcId="{891478FE-7982-4663-B42F-597E591B6933}" destId="{377D4225-4021-4D00-A3F4-0708B99F973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2208-C06A-415F-BBB8-7B4529F14AA4}">
      <dsp:nvSpPr>
        <dsp:cNvPr id="0" name=""/>
        <dsp:cNvSpPr/>
      </dsp:nvSpPr>
      <dsp:spPr>
        <a:xfrm>
          <a:off x="1573305" y="635762"/>
          <a:ext cx="4244788" cy="4244788"/>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FD20C-4787-4C21-9490-E65FE697F17D}">
      <dsp:nvSpPr>
        <dsp:cNvPr id="0" name=""/>
        <dsp:cNvSpPr/>
      </dsp:nvSpPr>
      <dsp:spPr>
        <a:xfrm>
          <a:off x="1573305" y="635762"/>
          <a:ext cx="4244788" cy="4244788"/>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5EF5E-BA0F-4AD9-9F1F-087404CCFE40}">
      <dsp:nvSpPr>
        <dsp:cNvPr id="0" name=""/>
        <dsp:cNvSpPr/>
      </dsp:nvSpPr>
      <dsp:spPr>
        <a:xfrm>
          <a:off x="1573305" y="635762"/>
          <a:ext cx="4244788" cy="4244788"/>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8F1463-5E82-430A-9B72-DE1DB509A718}">
      <dsp:nvSpPr>
        <dsp:cNvPr id="0" name=""/>
        <dsp:cNvSpPr/>
      </dsp:nvSpPr>
      <dsp:spPr>
        <a:xfrm>
          <a:off x="1573305" y="635762"/>
          <a:ext cx="4244788" cy="4244788"/>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2D2D6-1BE2-4013-9E50-50D9E4682092}">
      <dsp:nvSpPr>
        <dsp:cNvPr id="0" name=""/>
        <dsp:cNvSpPr/>
      </dsp:nvSpPr>
      <dsp:spPr>
        <a:xfrm>
          <a:off x="1573305" y="635762"/>
          <a:ext cx="4244788" cy="4244788"/>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7B99E-B048-4D18-AB74-C6B378B678A9}">
      <dsp:nvSpPr>
        <dsp:cNvPr id="0" name=""/>
        <dsp:cNvSpPr/>
      </dsp:nvSpPr>
      <dsp:spPr>
        <a:xfrm>
          <a:off x="2719443" y="1781899"/>
          <a:ext cx="1952513" cy="19525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PURCHASE ORDER CYCLE</a:t>
          </a:r>
          <a:endParaRPr lang="en-US" sz="2300" kern="1200" dirty="0"/>
        </a:p>
      </dsp:txBody>
      <dsp:txXfrm>
        <a:off x="3005382" y="2067838"/>
        <a:ext cx="1380635" cy="1380635"/>
      </dsp:txXfrm>
    </dsp:sp>
    <dsp:sp modelId="{0F7E7957-BD1A-46EB-9C82-3A88EFF9C304}">
      <dsp:nvSpPr>
        <dsp:cNvPr id="0" name=""/>
        <dsp:cNvSpPr/>
      </dsp:nvSpPr>
      <dsp:spPr>
        <a:xfrm>
          <a:off x="3012320" y="158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REQUISITION</a:t>
          </a:r>
          <a:endParaRPr lang="en-US" sz="1300" kern="1200" dirty="0"/>
        </a:p>
      </dsp:txBody>
      <dsp:txXfrm>
        <a:off x="3212477" y="201742"/>
        <a:ext cx="966445" cy="966445"/>
      </dsp:txXfrm>
    </dsp:sp>
    <dsp:sp modelId="{974EDEB6-3B0F-4701-90F4-CA07BBB66DD1}">
      <dsp:nvSpPr>
        <dsp:cNvPr id="0" name=""/>
        <dsp:cNvSpPr/>
      </dsp:nvSpPr>
      <dsp:spPr>
        <a:xfrm>
          <a:off x="4984041"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PURCHASE ORDER</a:t>
          </a:r>
          <a:endParaRPr lang="en-US" sz="1300" kern="1200" dirty="0"/>
        </a:p>
      </dsp:txBody>
      <dsp:txXfrm>
        <a:off x="5184198" y="1634282"/>
        <a:ext cx="966445" cy="966445"/>
      </dsp:txXfrm>
    </dsp:sp>
    <dsp:sp modelId="{DBAB2789-859F-4B9B-9600-5BA7FE3D0A86}">
      <dsp:nvSpPr>
        <dsp:cNvPr id="0" name=""/>
        <dsp:cNvSpPr/>
      </dsp:nvSpPr>
      <dsp:spPr>
        <a:xfrm>
          <a:off x="4230911"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RECEIVING REPORT</a:t>
          </a:r>
          <a:endParaRPr lang="en-US" sz="1300" kern="1200" dirty="0"/>
        </a:p>
      </dsp:txBody>
      <dsp:txXfrm>
        <a:off x="4431068" y="3952179"/>
        <a:ext cx="966445" cy="966445"/>
      </dsp:txXfrm>
    </dsp:sp>
    <dsp:sp modelId="{DBFEC67F-8726-455D-BDC7-981F2CF364CA}">
      <dsp:nvSpPr>
        <dsp:cNvPr id="0" name=""/>
        <dsp:cNvSpPr/>
      </dsp:nvSpPr>
      <dsp:spPr>
        <a:xfrm>
          <a:off x="1793729"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INVOICE </a:t>
          </a:r>
        </a:p>
        <a:p>
          <a:pPr lvl="0" algn="ctr" defTabSz="577850">
            <a:lnSpc>
              <a:spcPct val="90000"/>
            </a:lnSpc>
            <a:spcBef>
              <a:spcPct val="0"/>
            </a:spcBef>
            <a:spcAft>
              <a:spcPct val="35000"/>
            </a:spcAft>
          </a:pPr>
          <a:r>
            <a:rPr lang="en-US" sz="1300" kern="1200" dirty="0" smtClean="0"/>
            <a:t>(ACCOUNTS PAYABLE)</a:t>
          </a:r>
          <a:endParaRPr lang="en-US" sz="1300" kern="1200" dirty="0"/>
        </a:p>
      </dsp:txBody>
      <dsp:txXfrm>
        <a:off x="1993886" y="3952179"/>
        <a:ext cx="966445" cy="966445"/>
      </dsp:txXfrm>
    </dsp:sp>
    <dsp:sp modelId="{5919B505-CE81-41DA-A2F3-34E2C1148D69}">
      <dsp:nvSpPr>
        <dsp:cNvPr id="0" name=""/>
        <dsp:cNvSpPr/>
      </dsp:nvSpPr>
      <dsp:spPr>
        <a:xfrm>
          <a:off x="1040598"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PAYMENT</a:t>
          </a:r>
        </a:p>
        <a:p>
          <a:pPr lvl="0" algn="ctr" defTabSz="577850">
            <a:lnSpc>
              <a:spcPct val="90000"/>
            </a:lnSpc>
            <a:spcBef>
              <a:spcPct val="0"/>
            </a:spcBef>
            <a:spcAft>
              <a:spcPct val="35000"/>
            </a:spcAft>
          </a:pPr>
          <a:r>
            <a:rPr lang="en-US" sz="1300" kern="1200" dirty="0" smtClean="0"/>
            <a:t>(WVSAO)</a:t>
          </a:r>
          <a:endParaRPr lang="en-US" sz="1300" kern="1200" dirty="0"/>
        </a:p>
      </dsp:txBody>
      <dsp:txXfrm>
        <a:off x="1240755" y="1634282"/>
        <a:ext cx="966445" cy="96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3C26-9CED-41AF-BB91-11CB01D91C58}">
      <dsp:nvSpPr>
        <dsp:cNvPr id="0" name=""/>
        <dsp:cNvSpPr/>
      </dsp:nvSpPr>
      <dsp:spPr>
        <a:xfrm>
          <a:off x="1761031" y="1077444"/>
          <a:ext cx="3966373" cy="3966373"/>
        </a:xfrm>
        <a:prstGeom prst="blockArc">
          <a:avLst>
            <a:gd name="adj1" fmla="val 11588189"/>
            <a:gd name="adj2" fmla="val 158889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2C2208-C06A-415F-BBB8-7B4529F14AA4}">
      <dsp:nvSpPr>
        <dsp:cNvPr id="0" name=""/>
        <dsp:cNvSpPr/>
      </dsp:nvSpPr>
      <dsp:spPr>
        <a:xfrm>
          <a:off x="1803666" y="460683"/>
          <a:ext cx="3966373" cy="3966373"/>
        </a:xfrm>
        <a:prstGeom prst="blockArc">
          <a:avLst>
            <a:gd name="adj1" fmla="val 5713684"/>
            <a:gd name="adj2" fmla="val 1048634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FD20C-4787-4C21-9490-E65FE697F17D}">
      <dsp:nvSpPr>
        <dsp:cNvPr id="0" name=""/>
        <dsp:cNvSpPr/>
      </dsp:nvSpPr>
      <dsp:spPr>
        <a:xfrm>
          <a:off x="1296492" y="481054"/>
          <a:ext cx="3966373" cy="3966373"/>
        </a:xfrm>
        <a:prstGeom prst="blockArc">
          <a:avLst>
            <a:gd name="adj1" fmla="val 277377"/>
            <a:gd name="adj2" fmla="val 481031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5EF5E-BA0F-4AD9-9F1F-087404CCFE40}">
      <dsp:nvSpPr>
        <dsp:cNvPr id="0" name=""/>
        <dsp:cNvSpPr/>
      </dsp:nvSpPr>
      <dsp:spPr>
        <a:xfrm>
          <a:off x="1339061" y="1069571"/>
          <a:ext cx="3966373" cy="3966373"/>
        </a:xfrm>
        <a:prstGeom prst="blockArc">
          <a:avLst>
            <a:gd name="adj1" fmla="val 16639368"/>
            <a:gd name="adj2" fmla="val 2082616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7B99E-B048-4D18-AB74-C6B378B678A9}">
      <dsp:nvSpPr>
        <dsp:cNvPr id="0" name=""/>
        <dsp:cNvSpPr/>
      </dsp:nvSpPr>
      <dsp:spPr>
        <a:xfrm>
          <a:off x="2971174" y="2133581"/>
          <a:ext cx="1221834" cy="1368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PCARD CYCLE</a:t>
          </a:r>
          <a:endParaRPr lang="en-US" sz="2200" kern="1200" dirty="0"/>
        </a:p>
      </dsp:txBody>
      <dsp:txXfrm>
        <a:off x="3150107" y="2334065"/>
        <a:ext cx="863968" cy="968021"/>
      </dsp:txXfrm>
    </dsp:sp>
    <dsp:sp modelId="{DBAB2789-859F-4B9B-9600-5BA7FE3D0A86}">
      <dsp:nvSpPr>
        <dsp:cNvPr id="0" name=""/>
        <dsp:cNvSpPr/>
      </dsp:nvSpPr>
      <dsp:spPr>
        <a:xfrm>
          <a:off x="2577469" y="492222"/>
          <a:ext cx="1983377"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REQUISITION</a:t>
          </a:r>
          <a:endParaRPr lang="en-US" sz="1600" kern="1200" dirty="0"/>
        </a:p>
      </dsp:txBody>
      <dsp:txXfrm>
        <a:off x="2867928" y="679430"/>
        <a:ext cx="1402459" cy="903920"/>
      </dsp:txXfrm>
    </dsp:sp>
    <dsp:sp modelId="{DBFEC67F-8726-455D-BDC7-981F2CF364CA}">
      <dsp:nvSpPr>
        <dsp:cNvPr id="0" name=""/>
        <dsp:cNvSpPr/>
      </dsp:nvSpPr>
      <dsp:spPr>
        <a:xfrm>
          <a:off x="4363817" y="1981204"/>
          <a:ext cx="1693451"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PAYMENT</a:t>
          </a:r>
        </a:p>
      </dsp:txBody>
      <dsp:txXfrm>
        <a:off x="4611817" y="2168412"/>
        <a:ext cx="1197451" cy="903920"/>
      </dsp:txXfrm>
    </dsp:sp>
    <dsp:sp modelId="{5919B505-CE81-41DA-A2F3-34E2C1148D69}">
      <dsp:nvSpPr>
        <dsp:cNvPr id="0" name=""/>
        <dsp:cNvSpPr/>
      </dsp:nvSpPr>
      <dsp:spPr>
        <a:xfrm>
          <a:off x="2583629" y="3733809"/>
          <a:ext cx="2053418"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RECONCILIATION</a:t>
          </a:r>
        </a:p>
      </dsp:txBody>
      <dsp:txXfrm>
        <a:off x="2884345" y="3921017"/>
        <a:ext cx="1451986" cy="903920"/>
      </dsp:txXfrm>
    </dsp:sp>
    <dsp:sp modelId="{B32F1527-9637-4EE1-98F1-690A7943A3CD}">
      <dsp:nvSpPr>
        <dsp:cNvPr id="0" name=""/>
        <dsp:cNvSpPr/>
      </dsp:nvSpPr>
      <dsp:spPr>
        <a:xfrm>
          <a:off x="1012284" y="1981200"/>
          <a:ext cx="1690920"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LOGSHEET</a:t>
          </a:r>
          <a:endParaRPr lang="en-US" sz="1600" kern="1200" dirty="0"/>
        </a:p>
      </dsp:txBody>
      <dsp:txXfrm>
        <a:off x="1259914" y="2168408"/>
        <a:ext cx="1195660" cy="903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2208-C06A-415F-BBB8-7B4529F14AA4}">
      <dsp:nvSpPr>
        <dsp:cNvPr id="0" name=""/>
        <dsp:cNvSpPr/>
      </dsp:nvSpPr>
      <dsp:spPr>
        <a:xfrm>
          <a:off x="1573305" y="635762"/>
          <a:ext cx="4244788" cy="4244788"/>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FD20C-4787-4C21-9490-E65FE697F17D}">
      <dsp:nvSpPr>
        <dsp:cNvPr id="0" name=""/>
        <dsp:cNvSpPr/>
      </dsp:nvSpPr>
      <dsp:spPr>
        <a:xfrm>
          <a:off x="1573305" y="635762"/>
          <a:ext cx="4244788" cy="4244788"/>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5EF5E-BA0F-4AD9-9F1F-087404CCFE40}">
      <dsp:nvSpPr>
        <dsp:cNvPr id="0" name=""/>
        <dsp:cNvSpPr/>
      </dsp:nvSpPr>
      <dsp:spPr>
        <a:xfrm>
          <a:off x="1573305" y="635762"/>
          <a:ext cx="4244788" cy="4244788"/>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8F1463-5E82-430A-9B72-DE1DB509A718}">
      <dsp:nvSpPr>
        <dsp:cNvPr id="0" name=""/>
        <dsp:cNvSpPr/>
      </dsp:nvSpPr>
      <dsp:spPr>
        <a:xfrm>
          <a:off x="1573305" y="635762"/>
          <a:ext cx="4244788" cy="4244788"/>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2D2D6-1BE2-4013-9E50-50D9E4682092}">
      <dsp:nvSpPr>
        <dsp:cNvPr id="0" name=""/>
        <dsp:cNvSpPr/>
      </dsp:nvSpPr>
      <dsp:spPr>
        <a:xfrm>
          <a:off x="1573305" y="635762"/>
          <a:ext cx="4244788" cy="4244788"/>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7B99E-B048-4D18-AB74-C6B378B678A9}">
      <dsp:nvSpPr>
        <dsp:cNvPr id="0" name=""/>
        <dsp:cNvSpPr/>
      </dsp:nvSpPr>
      <dsp:spPr>
        <a:xfrm>
          <a:off x="2719443" y="1781899"/>
          <a:ext cx="1952513" cy="19525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PURCHASE ORDER CYCLE</a:t>
          </a:r>
          <a:endParaRPr lang="en-US" sz="2300" kern="1200" dirty="0"/>
        </a:p>
      </dsp:txBody>
      <dsp:txXfrm>
        <a:off x="3005382" y="2067838"/>
        <a:ext cx="1380635" cy="1380635"/>
      </dsp:txXfrm>
    </dsp:sp>
    <dsp:sp modelId="{0F7E7957-BD1A-46EB-9C82-3A88EFF9C304}">
      <dsp:nvSpPr>
        <dsp:cNvPr id="0" name=""/>
        <dsp:cNvSpPr/>
      </dsp:nvSpPr>
      <dsp:spPr>
        <a:xfrm>
          <a:off x="3012320" y="158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INVOICE</a:t>
          </a:r>
          <a:endParaRPr lang="en-US" sz="900" kern="1200" dirty="0"/>
        </a:p>
      </dsp:txBody>
      <dsp:txXfrm>
        <a:off x="3212477" y="201742"/>
        <a:ext cx="966445" cy="966445"/>
      </dsp:txXfrm>
    </dsp:sp>
    <dsp:sp modelId="{974EDEB6-3B0F-4701-90F4-CA07BBB66DD1}">
      <dsp:nvSpPr>
        <dsp:cNvPr id="0" name=""/>
        <dsp:cNvSpPr/>
      </dsp:nvSpPr>
      <dsp:spPr>
        <a:xfrm>
          <a:off x="4984041"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MATCH DOCUMENTATION</a:t>
          </a:r>
          <a:endParaRPr lang="en-US" sz="900" kern="1200" dirty="0"/>
        </a:p>
      </dsp:txBody>
      <dsp:txXfrm>
        <a:off x="5184198" y="1634282"/>
        <a:ext cx="966445" cy="966445"/>
      </dsp:txXfrm>
    </dsp:sp>
    <dsp:sp modelId="{DBAB2789-859F-4B9B-9600-5BA7FE3D0A86}">
      <dsp:nvSpPr>
        <dsp:cNvPr id="0" name=""/>
        <dsp:cNvSpPr/>
      </dsp:nvSpPr>
      <dsp:spPr>
        <a:xfrm>
          <a:off x="4230911"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PROCESS INVOICE FOR PAYMENT</a:t>
          </a:r>
          <a:endParaRPr lang="en-US" sz="900" kern="1200" dirty="0"/>
        </a:p>
      </dsp:txBody>
      <dsp:txXfrm>
        <a:off x="4431068" y="3952179"/>
        <a:ext cx="966445" cy="966445"/>
      </dsp:txXfrm>
    </dsp:sp>
    <dsp:sp modelId="{DBFEC67F-8726-455D-BDC7-981F2CF364CA}">
      <dsp:nvSpPr>
        <dsp:cNvPr id="0" name=""/>
        <dsp:cNvSpPr/>
      </dsp:nvSpPr>
      <dsp:spPr>
        <a:xfrm>
          <a:off x="1793729"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RECONCILE PCARD STATEMENT</a:t>
          </a:r>
        </a:p>
      </dsp:txBody>
      <dsp:txXfrm>
        <a:off x="1993886" y="3952179"/>
        <a:ext cx="966445" cy="966445"/>
      </dsp:txXfrm>
    </dsp:sp>
    <dsp:sp modelId="{5919B505-CE81-41DA-A2F3-34E2C1148D69}">
      <dsp:nvSpPr>
        <dsp:cNvPr id="0" name=""/>
        <dsp:cNvSpPr/>
      </dsp:nvSpPr>
      <dsp:spPr>
        <a:xfrm>
          <a:off x="1040598"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PAYMENT</a:t>
          </a:r>
        </a:p>
        <a:p>
          <a:pPr lvl="0" algn="ctr" defTabSz="400050">
            <a:lnSpc>
              <a:spcPct val="90000"/>
            </a:lnSpc>
            <a:spcBef>
              <a:spcPct val="0"/>
            </a:spcBef>
            <a:spcAft>
              <a:spcPct val="35000"/>
            </a:spcAft>
          </a:pPr>
          <a:r>
            <a:rPr lang="en-US" sz="900" kern="1200" dirty="0" smtClean="0"/>
            <a:t>(WVSAO)</a:t>
          </a:r>
          <a:endParaRPr lang="en-US" sz="900" kern="1200" dirty="0"/>
        </a:p>
      </dsp:txBody>
      <dsp:txXfrm>
        <a:off x="1240755" y="1634282"/>
        <a:ext cx="966445" cy="966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D4225-4021-4D00-A3F4-0708B99F973A}">
      <dsp:nvSpPr>
        <dsp:cNvPr id="0" name=""/>
        <dsp:cNvSpPr/>
      </dsp:nvSpPr>
      <dsp:spPr>
        <a:xfrm>
          <a:off x="1884182" y="589032"/>
          <a:ext cx="3929479" cy="3929479"/>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F2310-B5B7-4B2E-A2E6-A1314FBFDD83}">
      <dsp:nvSpPr>
        <dsp:cNvPr id="0" name=""/>
        <dsp:cNvSpPr/>
      </dsp:nvSpPr>
      <dsp:spPr>
        <a:xfrm>
          <a:off x="1884182" y="590643"/>
          <a:ext cx="3929479" cy="3929479"/>
        </a:xfrm>
        <a:prstGeom prst="blockArc">
          <a:avLst>
            <a:gd name="adj1" fmla="val 5259157"/>
            <a:gd name="adj2" fmla="val 10802885"/>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60391A-7FAE-4DA1-9B25-F200A1E819BF}">
      <dsp:nvSpPr>
        <dsp:cNvPr id="0" name=""/>
        <dsp:cNvSpPr/>
      </dsp:nvSpPr>
      <dsp:spPr>
        <a:xfrm>
          <a:off x="2193460" y="602945"/>
          <a:ext cx="3929479" cy="3929479"/>
        </a:xfrm>
        <a:prstGeom prst="blockArc">
          <a:avLst>
            <a:gd name="adj1" fmla="val 21107818"/>
            <a:gd name="adj2" fmla="val 5814193"/>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11919-D00E-408A-8C7F-D5A7FFAEDB2F}">
      <dsp:nvSpPr>
        <dsp:cNvPr id="0" name=""/>
        <dsp:cNvSpPr/>
      </dsp:nvSpPr>
      <dsp:spPr>
        <a:xfrm>
          <a:off x="2188348" y="564776"/>
          <a:ext cx="3929479" cy="3929479"/>
        </a:xfrm>
        <a:prstGeom prst="blockArc">
          <a:avLst>
            <a:gd name="adj1" fmla="val 15652856"/>
            <a:gd name="adj2" fmla="val 211768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5CA60-F6F9-4575-AB31-D88C0726A8F0}">
      <dsp:nvSpPr>
        <dsp:cNvPr id="0" name=""/>
        <dsp:cNvSpPr/>
      </dsp:nvSpPr>
      <dsp:spPr>
        <a:xfrm>
          <a:off x="2927104" y="1593071"/>
          <a:ext cx="1807554" cy="1807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TRAVEL CYCLE</a:t>
          </a:r>
          <a:endParaRPr lang="en-US" sz="3100" kern="1200" dirty="0"/>
        </a:p>
      </dsp:txBody>
      <dsp:txXfrm>
        <a:off x="3191814" y="1857781"/>
        <a:ext cx="1278134" cy="1278134"/>
      </dsp:txXfrm>
    </dsp:sp>
    <dsp:sp modelId="{D5252B3D-6E75-4C9E-941E-3802EC5DF9EA}">
      <dsp:nvSpPr>
        <dsp:cNvPr id="0" name=""/>
        <dsp:cNvSpPr/>
      </dsp:nvSpPr>
      <dsp:spPr>
        <a:xfrm>
          <a:off x="3113245" y="-14642"/>
          <a:ext cx="1471353"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REQUISITION</a:t>
          </a:r>
          <a:endParaRPr lang="en-US" sz="1400" kern="1200" dirty="0"/>
        </a:p>
      </dsp:txBody>
      <dsp:txXfrm>
        <a:off x="3328720" y="175512"/>
        <a:ext cx="1040403" cy="918143"/>
      </dsp:txXfrm>
    </dsp:sp>
    <dsp:sp modelId="{F48A3C97-8890-4287-B7A7-E90105C701C2}">
      <dsp:nvSpPr>
        <dsp:cNvPr id="0" name=""/>
        <dsp:cNvSpPr/>
      </dsp:nvSpPr>
      <dsp:spPr>
        <a:xfrm>
          <a:off x="5410172" y="1644626"/>
          <a:ext cx="1295161"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TRAVEL</a:t>
          </a:r>
          <a:r>
            <a:rPr lang="en-US" sz="1200" kern="1200" dirty="0" smtClean="0"/>
            <a:t> EXPENSE SETTLEMENT FORM</a:t>
          </a:r>
          <a:endParaRPr lang="en-US" sz="1200" kern="1200" dirty="0"/>
        </a:p>
      </dsp:txBody>
      <dsp:txXfrm>
        <a:off x="5599844" y="1834780"/>
        <a:ext cx="915817" cy="918143"/>
      </dsp:txXfrm>
    </dsp:sp>
    <dsp:sp modelId="{5F51AF2E-81BA-44DE-9570-79A35A4E7342}">
      <dsp:nvSpPr>
        <dsp:cNvPr id="0" name=""/>
        <dsp:cNvSpPr/>
      </dsp:nvSpPr>
      <dsp:spPr>
        <a:xfrm>
          <a:off x="3278302" y="3825880"/>
          <a:ext cx="1298451" cy="1294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ACCOUNTS PAYABLE</a:t>
          </a:r>
          <a:endParaRPr lang="en-US" sz="1500" kern="1200" dirty="0"/>
        </a:p>
      </dsp:txBody>
      <dsp:txXfrm>
        <a:off x="3468456" y="4015406"/>
        <a:ext cx="918143" cy="915110"/>
      </dsp:txXfrm>
    </dsp:sp>
    <dsp:sp modelId="{BFE705A2-A853-4DA0-9A71-4EA9E2A25611}">
      <dsp:nvSpPr>
        <dsp:cNvPr id="0" name=""/>
        <dsp:cNvSpPr/>
      </dsp:nvSpPr>
      <dsp:spPr>
        <a:xfrm>
          <a:off x="1280507" y="1904546"/>
          <a:ext cx="1298451"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PAYMENT</a:t>
          </a:r>
        </a:p>
        <a:p>
          <a:pPr lvl="0" algn="ctr" defTabSz="666750">
            <a:lnSpc>
              <a:spcPct val="90000"/>
            </a:lnSpc>
            <a:spcBef>
              <a:spcPct val="0"/>
            </a:spcBef>
            <a:spcAft>
              <a:spcPct val="35000"/>
            </a:spcAft>
          </a:pPr>
          <a:r>
            <a:rPr lang="en-US" sz="1500" kern="1200" dirty="0" smtClean="0"/>
            <a:t>(WVSAO)</a:t>
          </a:r>
          <a:endParaRPr lang="en-US" sz="1500" kern="1200" dirty="0"/>
        </a:p>
      </dsp:txBody>
      <dsp:txXfrm>
        <a:off x="1470661" y="2094700"/>
        <a:ext cx="918143" cy="91814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A188634-7CF4-4830-9F3D-F5D308AFBA06}" type="datetimeFigureOut">
              <a:rPr lang="en-US" smtClean="0"/>
              <a:t>9/3/2019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BED91BDD-2ACE-468B-8B67-2F674C6B9A8B}" type="slidenum">
              <a:rPr lang="en-US" smtClean="0"/>
              <a:t>‹#›</a:t>
            </a:fld>
            <a:endParaRPr lang="en-US"/>
          </a:p>
        </p:txBody>
      </p:sp>
    </p:spTree>
    <p:extLst>
      <p:ext uri="{BB962C8B-B14F-4D97-AF65-F5344CB8AC3E}">
        <p14:creationId xmlns:p14="http://schemas.microsoft.com/office/powerpoint/2010/main" val="2647154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2D56B1F-E93C-4356-A2E4-C8FE1CFED599}" type="datetimeFigureOut">
              <a:rPr lang="en-US" smtClean="0"/>
              <a:t>9/3/2019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D90CE99-6470-4832-BF1A-54853728F9BE}" type="slidenum">
              <a:rPr lang="en-US" smtClean="0"/>
              <a:t>‹#›</a:t>
            </a:fld>
            <a:endParaRPr lang="en-US"/>
          </a:p>
        </p:txBody>
      </p:sp>
    </p:spTree>
    <p:extLst>
      <p:ext uri="{BB962C8B-B14F-4D97-AF65-F5344CB8AC3E}">
        <p14:creationId xmlns:p14="http://schemas.microsoft.com/office/powerpoint/2010/main" val="156760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cycle for becoming a purchasing card holder  - we’ll break each of these components down for you… </a:t>
            </a:r>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4D90CE99-6470-4832-BF1A-54853728F9BE}" type="slidenum">
              <a:rPr lang="en-US" smtClean="0"/>
              <a:t>10</a:t>
            </a:fld>
            <a:endParaRPr lang="en-US"/>
          </a:p>
        </p:txBody>
      </p:sp>
    </p:spTree>
    <p:extLst>
      <p:ext uri="{BB962C8B-B14F-4D97-AF65-F5344CB8AC3E}">
        <p14:creationId xmlns:p14="http://schemas.microsoft.com/office/powerpoint/2010/main" val="64597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11</a:t>
            </a:fld>
            <a:endParaRPr lang="en-US"/>
          </a:p>
        </p:txBody>
      </p:sp>
    </p:spTree>
    <p:extLst>
      <p:ext uri="{BB962C8B-B14F-4D97-AF65-F5344CB8AC3E}">
        <p14:creationId xmlns:p14="http://schemas.microsoft.com/office/powerpoint/2010/main" val="33225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15</a:t>
            </a:fld>
            <a:endParaRPr lang="en-US"/>
          </a:p>
        </p:txBody>
      </p:sp>
    </p:spTree>
    <p:extLst>
      <p:ext uri="{BB962C8B-B14F-4D97-AF65-F5344CB8AC3E}">
        <p14:creationId xmlns:p14="http://schemas.microsoft.com/office/powerpoint/2010/main" val="94835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Goudy Old Style" panose="020205020503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oudy Old Style" panose="020205020503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8844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30285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222722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100" b="1">
                <a:latin typeface="Goudy Old Style" panose="02020502050305020303" pitchFamily="18" charset="0"/>
              </a:defRPr>
            </a:lvl1pPr>
          </a:lstStyle>
          <a:p>
            <a:fld id="{D7268FD6-6AAD-4BAB-9B92-3BCF947DAAE6}" type="datetimeFigureOut">
              <a:rPr lang="en-US" smtClean="0"/>
              <a:pPr/>
              <a:t>9/3/2019</a:t>
            </a:fld>
            <a:endParaRPr lang="en-US"/>
          </a:p>
        </p:txBody>
      </p:sp>
      <p:sp>
        <p:nvSpPr>
          <p:cNvPr id="5" name="Footer Placeholder 4"/>
          <p:cNvSpPr>
            <a:spLocks noGrp="1"/>
          </p:cNvSpPr>
          <p:nvPr>
            <p:ph type="ftr" sz="quarter" idx="11"/>
          </p:nvPr>
        </p:nvSpPr>
        <p:spPr/>
        <p:txBody>
          <a:bodyPr/>
          <a:lstStyle>
            <a:lvl1pPr>
              <a:defRPr sz="1100" b="1">
                <a:latin typeface="Goudy Old Style" panose="02020502050305020303"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100" b="1">
                <a:latin typeface="Goudy Old Style" panose="02020502050305020303" pitchFamily="18" charset="0"/>
              </a:defRPr>
            </a:lvl1pPr>
          </a:lstStyle>
          <a:p>
            <a:fld id="{865B7D19-E93C-454D-9D3A-7E3E7CF7C4F3}" type="slidenum">
              <a:rPr lang="en-US" smtClean="0"/>
              <a:pPr/>
              <a:t>‹#›</a:t>
            </a:fld>
            <a:endParaRPr lang="en-US"/>
          </a:p>
        </p:txBody>
      </p:sp>
    </p:spTree>
    <p:extLst>
      <p:ext uri="{BB962C8B-B14F-4D97-AF65-F5344CB8AC3E}">
        <p14:creationId xmlns:p14="http://schemas.microsoft.com/office/powerpoint/2010/main" val="331494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1">
                <a:latin typeface="Goudy Old Style" panose="02020502050305020303" pitchFamily="18" charset="0"/>
              </a:defRPr>
            </a:lvl1pPr>
          </a:lstStyle>
          <a:p>
            <a:fld id="{D7268FD6-6AAD-4BAB-9B92-3BCF947DAAE6}" type="datetimeFigureOut">
              <a:rPr lang="en-US" smtClean="0"/>
              <a:pPr/>
              <a:t>9/3/2019</a:t>
            </a:fld>
            <a:endParaRPr lang="en-US"/>
          </a:p>
        </p:txBody>
      </p:sp>
      <p:sp>
        <p:nvSpPr>
          <p:cNvPr id="5" name="Footer Placeholder 4"/>
          <p:cNvSpPr>
            <a:spLocks noGrp="1"/>
          </p:cNvSpPr>
          <p:nvPr>
            <p:ph type="ftr" sz="quarter" idx="11"/>
          </p:nvPr>
        </p:nvSpPr>
        <p:spPr/>
        <p:txBody>
          <a:bodyPr/>
          <a:lstStyle>
            <a:lvl1pPr>
              <a:defRPr sz="1100" b="1">
                <a:latin typeface="Goudy Old Style" panose="02020502050305020303"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100" b="1">
                <a:latin typeface="Goudy Old Style" panose="02020502050305020303" pitchFamily="18" charset="0"/>
              </a:defRPr>
            </a:lvl1pPr>
          </a:lstStyle>
          <a:p>
            <a:fld id="{865B7D19-E93C-454D-9D3A-7E3E7CF7C4F3}" type="slidenum">
              <a:rPr lang="en-US" smtClean="0"/>
              <a:pPr/>
              <a:t>‹#›</a:t>
            </a:fld>
            <a:endParaRPr lang="en-US"/>
          </a:p>
        </p:txBody>
      </p:sp>
      <p:sp>
        <p:nvSpPr>
          <p:cNvPr id="7" name="Title 1"/>
          <p:cNvSpPr>
            <a:spLocks noGrp="1"/>
          </p:cNvSpPr>
          <p:nvPr>
            <p:ph type="ctrTitle"/>
          </p:nvPr>
        </p:nvSpPr>
        <p:spPr>
          <a:xfrm>
            <a:off x="609600" y="1905000"/>
            <a:ext cx="7772400" cy="1470025"/>
          </a:xfrm>
        </p:spPr>
        <p:txBody>
          <a:bodyPr/>
          <a:lstStyle/>
          <a:p>
            <a:endParaRPr lang="en-US" b="1" dirty="0">
              <a:latin typeface="Goudy Old Style" pitchFamily="18" charset="0"/>
            </a:endParaRPr>
          </a:p>
        </p:txBody>
      </p:sp>
      <p:sp>
        <p:nvSpPr>
          <p:cNvPr id="8" name="Subtitle 2"/>
          <p:cNvSpPr>
            <a:spLocks noGrp="1"/>
          </p:cNvSpPr>
          <p:nvPr>
            <p:ph type="subTitle" idx="1"/>
          </p:nvPr>
        </p:nvSpPr>
        <p:spPr>
          <a:xfrm>
            <a:off x="1295400" y="3660775"/>
            <a:ext cx="6400800" cy="1752600"/>
          </a:xfrm>
        </p:spPr>
        <p:txBody>
          <a:bodyPr/>
          <a:lstStyle>
            <a:lvl1pPr marL="0" indent="0" algn="ctr">
              <a:buNone/>
              <a:defRPr/>
            </a:lvl1pPr>
          </a:lstStyle>
          <a:p>
            <a:endParaRPr lang="en-US" dirty="0">
              <a:latin typeface="Goudy Old Style" pitchFamily="18" charset="0"/>
            </a:endParaRPr>
          </a:p>
        </p:txBody>
      </p:sp>
    </p:spTree>
    <p:extLst>
      <p:ext uri="{BB962C8B-B14F-4D97-AF65-F5344CB8AC3E}">
        <p14:creationId xmlns:p14="http://schemas.microsoft.com/office/powerpoint/2010/main" val="152718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Goudy Old Style" panose="02020502050305020303" pitchFamily="18" charset="0"/>
              </a:defRPr>
            </a:lvl1pPr>
            <a:lvl2pPr>
              <a:defRPr sz="2400">
                <a:latin typeface="Goudy Old Style" panose="02020502050305020303" pitchFamily="18" charset="0"/>
              </a:defRPr>
            </a:lvl2pPr>
            <a:lvl3pPr>
              <a:defRPr sz="2000">
                <a:latin typeface="Goudy Old Style" panose="02020502050305020303" pitchFamily="18" charset="0"/>
              </a:defRPr>
            </a:lvl3pPr>
            <a:lvl4pPr>
              <a:defRPr sz="1800">
                <a:latin typeface="Goudy Old Style" panose="02020502050305020303" pitchFamily="18" charset="0"/>
              </a:defRPr>
            </a:lvl4pPr>
            <a:lvl5pPr>
              <a:defRPr sz="1800">
                <a:latin typeface="Goudy Old Style" panose="020205020503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Goudy Old Style" panose="02020502050305020303" pitchFamily="18" charset="0"/>
              </a:defRPr>
            </a:lvl1pPr>
            <a:lvl2pPr>
              <a:defRPr sz="2400">
                <a:latin typeface="Goudy Old Style" panose="02020502050305020303" pitchFamily="18" charset="0"/>
              </a:defRPr>
            </a:lvl2pPr>
            <a:lvl3pPr>
              <a:defRPr sz="2000">
                <a:latin typeface="Goudy Old Style" panose="02020502050305020303" pitchFamily="18" charset="0"/>
              </a:defRPr>
            </a:lvl3pPr>
            <a:lvl4pPr>
              <a:defRPr sz="1800">
                <a:latin typeface="Goudy Old Style" panose="02020502050305020303" pitchFamily="18" charset="0"/>
              </a:defRPr>
            </a:lvl4pPr>
            <a:lvl5pPr>
              <a:defRPr sz="1800">
                <a:latin typeface="Goudy Old Style" panose="020205020503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68FD6-6AAD-4BAB-9B92-3BCF947DAAE6}"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5473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Goudy Old Style" panose="020205020503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Goudy Old Style" panose="02020502050305020303" pitchFamily="18" charset="0"/>
              </a:defRPr>
            </a:lvl1pPr>
            <a:lvl2pPr>
              <a:defRPr sz="2000">
                <a:latin typeface="Goudy Old Style" panose="02020502050305020303" pitchFamily="18" charset="0"/>
              </a:defRPr>
            </a:lvl2pPr>
            <a:lvl3pPr>
              <a:defRPr sz="1800">
                <a:latin typeface="Goudy Old Style" panose="02020502050305020303" pitchFamily="18" charset="0"/>
              </a:defRPr>
            </a:lvl3pPr>
            <a:lvl4pPr>
              <a:defRPr sz="1600">
                <a:latin typeface="Goudy Old Style" panose="02020502050305020303" pitchFamily="18" charset="0"/>
              </a:defRPr>
            </a:lvl4pPr>
            <a:lvl5pPr>
              <a:defRPr sz="1600">
                <a:latin typeface="Goudy Old Style" panose="020205020503050203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oudy Old Style" panose="020205020503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Goudy Old Style" panose="02020502050305020303" pitchFamily="18" charset="0"/>
              </a:defRPr>
            </a:lvl1pPr>
            <a:lvl2pPr>
              <a:defRPr sz="2000">
                <a:latin typeface="Goudy Old Style" panose="02020502050305020303" pitchFamily="18" charset="0"/>
              </a:defRPr>
            </a:lvl2pPr>
            <a:lvl3pPr>
              <a:defRPr sz="1800">
                <a:latin typeface="Goudy Old Style" panose="02020502050305020303" pitchFamily="18" charset="0"/>
              </a:defRPr>
            </a:lvl3pPr>
            <a:lvl4pPr>
              <a:defRPr sz="1600">
                <a:latin typeface="Goudy Old Style" panose="02020502050305020303" pitchFamily="18" charset="0"/>
              </a:defRPr>
            </a:lvl4pPr>
            <a:lvl5pPr>
              <a:defRPr sz="1600">
                <a:latin typeface="Goudy Old Style" panose="020205020503050203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68FD6-6AAD-4BAB-9B92-3BCF947DAAE6}"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189762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7268FD6-6AAD-4BAB-9B92-3BCF947DAAE6}"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112210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68FD6-6AAD-4BAB-9B92-3BCF947DAAE6}"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90564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931863"/>
          </a:xfrm>
        </p:spPr>
        <p:txBody>
          <a:bodyPr anchor="b">
            <a:noAutofit/>
          </a:bodyPr>
          <a:lstStyle>
            <a:lvl1pPr algn="ctr">
              <a:defRPr sz="4400" b="1">
                <a:solidFill>
                  <a:schemeClr val="bg1"/>
                </a:solidFill>
                <a:latin typeface="Goudy Old Style" panose="020205020503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atin typeface="Goudy Old Style" panose="02020502050305020303" pitchFamily="18" charset="0"/>
              </a:defRPr>
            </a:lvl1pPr>
            <a:lvl2pPr>
              <a:defRPr sz="2800">
                <a:latin typeface="Goudy Old Style" panose="02020502050305020303" pitchFamily="18" charset="0"/>
              </a:defRPr>
            </a:lvl2pPr>
            <a:lvl3pPr>
              <a:defRPr sz="2400">
                <a:latin typeface="Goudy Old Style" panose="02020502050305020303" pitchFamily="18" charset="0"/>
              </a:defRPr>
            </a:lvl3pPr>
            <a:lvl4pPr>
              <a:defRPr sz="2000">
                <a:latin typeface="Goudy Old Style" panose="02020502050305020303" pitchFamily="18" charset="0"/>
              </a:defRPr>
            </a:lvl4pPr>
            <a:lvl5pPr>
              <a:defRPr sz="2000">
                <a:latin typeface="Goudy Old Style" panose="02020502050305020303"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oudy Old Style" panose="020205020503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7268FD6-6AAD-4BAB-9B92-3BCF947DAAE6}"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334413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atin typeface="Goudy Old Style" panose="02020502050305020303"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atin typeface="Goudy Old Style" panose="020205020503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7268FD6-6AAD-4BAB-9B92-3BCF947DAAE6}"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46212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68FD6-6AAD-4BAB-9B92-3BCF947DAAE6}" type="datetimeFigureOut">
              <a:rPr lang="en-US" smtClean="0"/>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B7D19-E93C-454D-9D3A-7E3E7CF7C4F3}" type="slidenum">
              <a:rPr lang="en-US" smtClean="0"/>
              <a:t>‹#›</a:t>
            </a:fld>
            <a:endParaRPr lang="en-US"/>
          </a:p>
        </p:txBody>
      </p:sp>
    </p:spTree>
    <p:extLst>
      <p:ext uri="{BB962C8B-B14F-4D97-AF65-F5344CB8AC3E}">
        <p14:creationId xmlns:p14="http://schemas.microsoft.com/office/powerpoint/2010/main" val="13855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oudy Old Style" panose="0202050205030502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Requisition@glenville.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smtClean="0"/>
              <a:t>Business &amp; Finance </a:t>
            </a:r>
            <a:br>
              <a:rPr lang="en-US" dirty="0" smtClean="0"/>
            </a:br>
            <a:r>
              <a:rPr lang="en-US" dirty="0" smtClean="0"/>
              <a:t>Policies &amp; Procedures Training</a:t>
            </a:r>
            <a:endParaRPr lang="en-US" dirty="0"/>
          </a:p>
        </p:txBody>
      </p:sp>
      <p:sp>
        <p:nvSpPr>
          <p:cNvPr id="7" name="Subtitle 6"/>
          <p:cNvSpPr>
            <a:spLocks noGrp="1"/>
          </p:cNvSpPr>
          <p:nvPr>
            <p:ph type="subTitle" idx="1"/>
          </p:nvPr>
        </p:nvSpPr>
        <p:spPr>
          <a:xfrm>
            <a:off x="1219200" y="3124200"/>
            <a:ext cx="6400800" cy="1752600"/>
          </a:xfrm>
        </p:spPr>
        <p:txBody>
          <a:bodyPr>
            <a:normAutofit/>
          </a:bodyPr>
          <a:lstStyle/>
          <a:p>
            <a:r>
              <a:rPr lang="en-US" dirty="0" smtClean="0"/>
              <a:t>Presented By:</a:t>
            </a:r>
          </a:p>
          <a:p>
            <a:r>
              <a:rPr lang="en-US" dirty="0" smtClean="0"/>
              <a:t>Jenny Boggs</a:t>
            </a:r>
          </a:p>
          <a:p>
            <a:r>
              <a:rPr lang="en-US" dirty="0" smtClean="0"/>
              <a:t>Mandy Wiant</a:t>
            </a:r>
            <a:endParaRPr lang="en-US" dirty="0"/>
          </a:p>
        </p:txBody>
      </p:sp>
    </p:spTree>
    <p:extLst>
      <p:ext uri="{BB962C8B-B14F-4D97-AF65-F5344CB8AC3E}">
        <p14:creationId xmlns:p14="http://schemas.microsoft.com/office/powerpoint/2010/main" val="79047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err="1" smtClean="0">
                <a:solidFill>
                  <a:schemeClr val="bg1"/>
                </a:solidFill>
              </a:rPr>
              <a:t>Pcard</a:t>
            </a:r>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val="3637272589"/>
              </p:ext>
            </p:extLst>
          </p:nvPr>
        </p:nvGraphicFramePr>
        <p:xfrm>
          <a:off x="419100" y="1447800"/>
          <a:ext cx="7391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28800" y="1447800"/>
            <a:ext cx="2057400"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1. Card Application</a:t>
            </a:r>
            <a:endParaRPr lang="en-US" b="1" dirty="0"/>
          </a:p>
        </p:txBody>
      </p:sp>
      <p:sp>
        <p:nvSpPr>
          <p:cNvPr id="5" name="TextBox 4"/>
          <p:cNvSpPr txBox="1"/>
          <p:nvPr/>
        </p:nvSpPr>
        <p:spPr>
          <a:xfrm>
            <a:off x="4267200" y="1447800"/>
            <a:ext cx="1828800" cy="38100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2. Card Training</a:t>
            </a:r>
            <a:endParaRPr lang="en-US" b="1" dirty="0"/>
          </a:p>
        </p:txBody>
      </p:sp>
    </p:spTree>
    <p:extLst>
      <p:ext uri="{BB962C8B-B14F-4D97-AF65-F5344CB8AC3E}">
        <p14:creationId xmlns:p14="http://schemas.microsoft.com/office/powerpoint/2010/main" val="250801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do I obtain a </a:t>
            </a:r>
            <a:r>
              <a:rPr lang="en-US" dirty="0" err="1" smtClean="0"/>
              <a:t>Pcard</a:t>
            </a:r>
            <a:r>
              <a:rPr lang="en-US" dirty="0"/>
              <a:t>?</a:t>
            </a:r>
          </a:p>
        </p:txBody>
      </p:sp>
      <p:sp>
        <p:nvSpPr>
          <p:cNvPr id="6" name="Content Placeholder 5"/>
          <p:cNvSpPr>
            <a:spLocks noGrp="1"/>
          </p:cNvSpPr>
          <p:nvPr>
            <p:ph idx="1"/>
          </p:nvPr>
        </p:nvSpPr>
        <p:spPr/>
        <p:txBody>
          <a:bodyPr>
            <a:normAutofit fontScale="92500" lnSpcReduction="10000"/>
          </a:bodyPr>
          <a:lstStyle/>
          <a:p>
            <a:r>
              <a:rPr lang="en-US" dirty="0" smtClean="0"/>
              <a:t>Complete a “</a:t>
            </a:r>
            <a:r>
              <a:rPr lang="en-US" dirty="0" err="1" smtClean="0"/>
              <a:t>Pcard</a:t>
            </a:r>
            <a:r>
              <a:rPr lang="en-US" dirty="0" smtClean="0"/>
              <a:t> New Card Request Form” and have your supervisor and area vice president sign.</a:t>
            </a:r>
          </a:p>
          <a:p>
            <a:pPr marL="0" indent="0">
              <a:buNone/>
            </a:pPr>
            <a:endParaRPr lang="en-US" dirty="0" smtClean="0"/>
          </a:p>
          <a:p>
            <a:r>
              <a:rPr lang="en-US" dirty="0" smtClean="0"/>
              <a:t>Once approved, complete two online training quizzes and electronically sign the “cardholder agreement”.</a:t>
            </a:r>
          </a:p>
          <a:p>
            <a:pPr marL="0" indent="0">
              <a:buNone/>
            </a:pPr>
            <a:endParaRPr lang="en-US" dirty="0" smtClean="0"/>
          </a:p>
          <a:p>
            <a:r>
              <a:rPr lang="en-US" dirty="0" smtClean="0"/>
              <a:t>Meet for one-on-one training to review GSC’s policies and procedures.</a:t>
            </a:r>
            <a:endParaRPr lang="en-US" dirty="0"/>
          </a:p>
        </p:txBody>
      </p:sp>
    </p:spTree>
    <p:extLst>
      <p:ext uri="{BB962C8B-B14F-4D97-AF65-F5344CB8AC3E}">
        <p14:creationId xmlns:p14="http://schemas.microsoft.com/office/powerpoint/2010/main" val="387826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Keep My </a:t>
            </a:r>
            <a:r>
              <a:rPr lang="en-US" dirty="0" err="1" smtClean="0"/>
              <a:t>Pcard</a:t>
            </a:r>
            <a:r>
              <a:rPr lang="en-US" dirty="0" smtClean="0"/>
              <a:t>?</a:t>
            </a:r>
            <a:endParaRPr lang="en-US" dirty="0"/>
          </a:p>
        </p:txBody>
      </p:sp>
      <p:sp>
        <p:nvSpPr>
          <p:cNvPr id="3" name="Content Placeholder 2"/>
          <p:cNvSpPr>
            <a:spLocks noGrp="1"/>
          </p:cNvSpPr>
          <p:nvPr>
            <p:ph idx="1"/>
          </p:nvPr>
        </p:nvSpPr>
        <p:spPr/>
        <p:txBody>
          <a:bodyPr/>
          <a:lstStyle/>
          <a:p>
            <a:r>
              <a:rPr lang="en-US" dirty="0" smtClean="0"/>
              <a:t>Follow all Purchasing Policies &amp; Procedures.</a:t>
            </a:r>
          </a:p>
          <a:p>
            <a:r>
              <a:rPr lang="en-US" dirty="0" smtClean="0"/>
              <a:t>Obtain proper documentation for every transaction on your card statement.</a:t>
            </a:r>
          </a:p>
          <a:p>
            <a:r>
              <a:rPr lang="en-US" dirty="0" smtClean="0"/>
              <a:t>Log each transaction onto the monthly log-sheet and submit with your statement at the end of the month.</a:t>
            </a:r>
          </a:p>
          <a:p>
            <a:r>
              <a:rPr lang="en-US" dirty="0" smtClean="0"/>
              <a:t>Reconcile in a timely manner and meet all deadlines. </a:t>
            </a:r>
            <a:endParaRPr lang="en-US" dirty="0"/>
          </a:p>
        </p:txBody>
      </p:sp>
    </p:spTree>
    <p:extLst>
      <p:ext uri="{BB962C8B-B14F-4D97-AF65-F5344CB8AC3E}">
        <p14:creationId xmlns:p14="http://schemas.microsoft.com/office/powerpoint/2010/main" val="275408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Pcard</a:t>
            </a:r>
            <a:r>
              <a:rPr lang="en-US" dirty="0" smtClean="0"/>
              <a:t> Deadlines</a:t>
            </a:r>
            <a:endParaRPr lang="en-US" dirty="0"/>
          </a:p>
        </p:txBody>
      </p:sp>
      <p:sp>
        <p:nvSpPr>
          <p:cNvPr id="3" name="Content Placeholder 2"/>
          <p:cNvSpPr>
            <a:spLocks noGrp="1"/>
          </p:cNvSpPr>
          <p:nvPr>
            <p:ph idx="1"/>
          </p:nvPr>
        </p:nvSpPr>
        <p:spPr/>
        <p:txBody>
          <a:bodyPr>
            <a:normAutofit fontScale="92500"/>
          </a:bodyPr>
          <a:lstStyle/>
          <a:p>
            <a:r>
              <a:rPr lang="en-US" dirty="0" smtClean="0"/>
              <a:t>The Billing Cycle Ends on the </a:t>
            </a:r>
            <a:r>
              <a:rPr lang="en-US" b="1" dirty="0" smtClean="0">
                <a:solidFill>
                  <a:srgbClr val="FF0000"/>
                </a:solidFill>
              </a:rPr>
              <a:t>15</a:t>
            </a:r>
            <a:r>
              <a:rPr lang="en-US" b="1" baseline="30000" dirty="0" smtClean="0">
                <a:solidFill>
                  <a:srgbClr val="FF0000"/>
                </a:solidFill>
              </a:rPr>
              <a:t>th</a:t>
            </a:r>
            <a:r>
              <a:rPr lang="en-US" dirty="0" smtClean="0"/>
              <a:t> of every month (or the next business day after a weekend or holiday).</a:t>
            </a:r>
          </a:p>
          <a:p>
            <a:r>
              <a:rPr lang="en-US" dirty="0" smtClean="0"/>
              <a:t>All transactions must be reconciled by the </a:t>
            </a:r>
            <a:r>
              <a:rPr lang="en-US" b="1" dirty="0" smtClean="0">
                <a:solidFill>
                  <a:srgbClr val="FF0000"/>
                </a:solidFill>
              </a:rPr>
              <a:t>22</a:t>
            </a:r>
            <a:r>
              <a:rPr lang="en-US" b="1" baseline="30000" dirty="0" smtClean="0">
                <a:solidFill>
                  <a:srgbClr val="FF0000"/>
                </a:solidFill>
              </a:rPr>
              <a:t>nd</a:t>
            </a:r>
            <a:r>
              <a:rPr lang="en-US" dirty="0" smtClean="0"/>
              <a:t> of each  month so the master statement can be paid.</a:t>
            </a:r>
          </a:p>
          <a:p>
            <a:r>
              <a:rPr lang="en-US" dirty="0" smtClean="0"/>
              <a:t>Log sheets and statements must be submitted to supervisors with enough time to forward to the </a:t>
            </a:r>
            <a:r>
              <a:rPr lang="en-US" dirty="0" err="1" smtClean="0"/>
              <a:t>Pcard</a:t>
            </a:r>
            <a:r>
              <a:rPr lang="en-US" dirty="0" smtClean="0"/>
              <a:t> Coordinator by the </a:t>
            </a:r>
            <a:r>
              <a:rPr lang="en-US" dirty="0" smtClean="0">
                <a:solidFill>
                  <a:srgbClr val="FF0000"/>
                </a:solidFill>
              </a:rPr>
              <a:t>last business day of the month</a:t>
            </a:r>
            <a:r>
              <a:rPr lang="en-US" dirty="0" smtClean="0"/>
              <a:t>. </a:t>
            </a:r>
            <a:endParaRPr lang="en-US" dirty="0"/>
          </a:p>
        </p:txBody>
      </p:sp>
    </p:spTree>
    <p:extLst>
      <p:ext uri="{BB962C8B-B14F-4D97-AF65-F5344CB8AC3E}">
        <p14:creationId xmlns:p14="http://schemas.microsoft.com/office/powerpoint/2010/main" val="2623348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t>
            </a:r>
            <a:r>
              <a:rPr lang="en-US" dirty="0" err="1" smtClean="0"/>
              <a:t>Pcard</a:t>
            </a:r>
            <a:r>
              <a:rPr lang="en-US" dirty="0" smtClean="0"/>
              <a:t> Reminders</a:t>
            </a:r>
            <a:endParaRPr lang="en-US" dirty="0"/>
          </a:p>
        </p:txBody>
      </p:sp>
      <p:sp>
        <p:nvSpPr>
          <p:cNvPr id="3" name="Content Placeholder 2"/>
          <p:cNvSpPr>
            <a:spLocks noGrp="1"/>
          </p:cNvSpPr>
          <p:nvPr>
            <p:ph idx="1"/>
          </p:nvPr>
        </p:nvSpPr>
        <p:spPr/>
        <p:txBody>
          <a:bodyPr>
            <a:normAutofit/>
          </a:bodyPr>
          <a:lstStyle/>
          <a:p>
            <a:r>
              <a:rPr lang="en-US" dirty="0" smtClean="0"/>
              <a:t>NEVER use the card for personal purchases</a:t>
            </a:r>
          </a:p>
          <a:p>
            <a:r>
              <a:rPr lang="en-US" dirty="0" err="1"/>
              <a:t>Pcard</a:t>
            </a:r>
            <a:r>
              <a:rPr lang="en-US" dirty="0"/>
              <a:t> delegation is prohibited</a:t>
            </a:r>
          </a:p>
          <a:p>
            <a:r>
              <a:rPr lang="en-US" dirty="0" smtClean="0"/>
              <a:t>Do not allow a vendor to charge WV state tax</a:t>
            </a:r>
          </a:p>
          <a:p>
            <a:r>
              <a:rPr lang="en-US" dirty="0" smtClean="0"/>
              <a:t>Only make purchases related to your spending unit</a:t>
            </a:r>
          </a:p>
          <a:p>
            <a:r>
              <a:rPr lang="en-US" dirty="0" smtClean="0"/>
              <a:t>Always protect your card numbers</a:t>
            </a:r>
          </a:p>
          <a:p>
            <a:r>
              <a:rPr lang="en-US" dirty="0" smtClean="0"/>
              <a:t>Do not allow vendors to automatically charge your card each month (Auto-pay). </a:t>
            </a:r>
            <a:endParaRPr lang="en-US" dirty="0"/>
          </a:p>
        </p:txBody>
      </p:sp>
    </p:spTree>
    <p:extLst>
      <p:ext uri="{BB962C8B-B14F-4D97-AF65-F5344CB8AC3E}">
        <p14:creationId xmlns:p14="http://schemas.microsoft.com/office/powerpoint/2010/main" val="118106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p:spPr>
        <p:txBody>
          <a:bodyPr/>
          <a:lstStyle/>
          <a:p>
            <a:r>
              <a:rPr lang="en-US" dirty="0" smtClean="0">
                <a:solidFill>
                  <a:schemeClr val="bg1"/>
                </a:solidFill>
              </a:rPr>
              <a:t>Accounts Payable </a:t>
            </a:r>
            <a:endParaRPr lang="en-US" dirty="0">
              <a:solidFill>
                <a:schemeClr val="bg1"/>
              </a:solidFill>
            </a:endParaRPr>
          </a:p>
        </p:txBody>
      </p:sp>
      <p:graphicFrame>
        <p:nvGraphicFramePr>
          <p:cNvPr id="7" name="Diagram 6"/>
          <p:cNvGraphicFramePr/>
          <p:nvPr>
            <p:extLst>
              <p:ext uri="{D42A27DB-BD31-4B8C-83A1-F6EECF244321}">
                <p14:modId xmlns:p14="http://schemas.microsoft.com/office/powerpoint/2010/main" val="4058081438"/>
              </p:ext>
            </p:extLst>
          </p:nvPr>
        </p:nvGraphicFramePr>
        <p:xfrm>
          <a:off x="457200" y="1447800"/>
          <a:ext cx="7391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19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When do I submit an Invoice to Accounts Payable?</a:t>
            </a:r>
            <a:r>
              <a:rPr lang="en-US" sz="2800" dirty="0"/>
              <a:t/>
            </a:r>
            <a:br>
              <a:rPr lang="en-US" sz="2800" dirty="0"/>
            </a:br>
            <a:endParaRPr lang="en-US" sz="2800" dirty="0"/>
          </a:p>
        </p:txBody>
      </p:sp>
      <p:sp>
        <p:nvSpPr>
          <p:cNvPr id="3" name="Content Placeholder 2"/>
          <p:cNvSpPr>
            <a:spLocks noGrp="1"/>
          </p:cNvSpPr>
          <p:nvPr>
            <p:ph idx="1"/>
          </p:nvPr>
        </p:nvSpPr>
        <p:spPr/>
        <p:txBody>
          <a:bodyPr/>
          <a:lstStyle/>
          <a:p>
            <a:pPr lvl="0"/>
            <a:r>
              <a:rPr lang="en-US" dirty="0" smtClean="0"/>
              <a:t>PO related.</a:t>
            </a:r>
          </a:p>
          <a:p>
            <a:pPr marL="0" lvl="0" indent="0">
              <a:buNone/>
            </a:pPr>
            <a:endParaRPr lang="en-US" dirty="0"/>
          </a:p>
          <a:p>
            <a:pPr lvl="0"/>
            <a:r>
              <a:rPr lang="en-US" dirty="0"/>
              <a:t>Not-PO related but Payment cannot be processed by the </a:t>
            </a:r>
            <a:r>
              <a:rPr lang="en-US" dirty="0" smtClean="0"/>
              <a:t>Department Cardholder.</a:t>
            </a:r>
          </a:p>
          <a:p>
            <a:pPr marL="0" lvl="0" indent="0">
              <a:buNone/>
            </a:pPr>
            <a:endParaRPr lang="en-US" dirty="0"/>
          </a:p>
          <a:p>
            <a:pPr lvl="0"/>
            <a:r>
              <a:rPr lang="en-US" dirty="0"/>
              <a:t>Check needs </a:t>
            </a:r>
            <a:r>
              <a:rPr lang="en-US" dirty="0" smtClean="0"/>
              <a:t>issued.</a:t>
            </a:r>
            <a:endParaRPr lang="en-US" dirty="0"/>
          </a:p>
        </p:txBody>
      </p:sp>
    </p:spTree>
    <p:extLst>
      <p:ext uri="{BB962C8B-B14F-4D97-AF65-F5344CB8AC3E}">
        <p14:creationId xmlns:p14="http://schemas.microsoft.com/office/powerpoint/2010/main" val="33918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What documentation does Accounts Payable </a:t>
            </a:r>
            <a:r>
              <a:rPr lang="en-US" sz="2800" u="sng" dirty="0" smtClean="0"/>
              <a:t>require?</a:t>
            </a:r>
            <a:endParaRPr lang="en-US" sz="2800" dirty="0"/>
          </a:p>
        </p:txBody>
      </p:sp>
      <p:sp>
        <p:nvSpPr>
          <p:cNvPr id="3" name="Content Placeholder 2"/>
          <p:cNvSpPr>
            <a:spLocks noGrp="1"/>
          </p:cNvSpPr>
          <p:nvPr>
            <p:ph idx="1"/>
          </p:nvPr>
        </p:nvSpPr>
        <p:spPr/>
        <p:txBody>
          <a:bodyPr>
            <a:normAutofit/>
          </a:bodyPr>
          <a:lstStyle/>
          <a:p>
            <a:pPr lvl="0"/>
            <a:r>
              <a:rPr lang="en-US" dirty="0" smtClean="0"/>
              <a:t>A </a:t>
            </a:r>
            <a:r>
              <a:rPr lang="en-US" dirty="0"/>
              <a:t>copy of the Requisition.</a:t>
            </a:r>
          </a:p>
          <a:p>
            <a:pPr lvl="0"/>
            <a:r>
              <a:rPr lang="en-US" dirty="0"/>
              <a:t>An Invoice approved by the Department Head.</a:t>
            </a:r>
          </a:p>
          <a:p>
            <a:pPr lvl="0"/>
            <a:r>
              <a:rPr lang="en-US" dirty="0"/>
              <a:t>A Receiving Report for goods.</a:t>
            </a:r>
          </a:p>
          <a:p>
            <a:pPr lvl="0"/>
            <a:r>
              <a:rPr lang="en-US" dirty="0"/>
              <a:t>A Hospitality </a:t>
            </a:r>
            <a:r>
              <a:rPr lang="en-US" dirty="0" smtClean="0"/>
              <a:t>Form.</a:t>
            </a:r>
            <a:endParaRPr lang="en-US" dirty="0"/>
          </a:p>
          <a:p>
            <a:pPr lvl="0"/>
            <a:r>
              <a:rPr lang="en-US" dirty="0"/>
              <a:t>A Hospitality Guest </a:t>
            </a:r>
            <a:r>
              <a:rPr lang="en-US" dirty="0" smtClean="0"/>
              <a:t>List.</a:t>
            </a:r>
            <a:endParaRPr lang="en-US" dirty="0"/>
          </a:p>
          <a:p>
            <a:pPr lvl="0"/>
            <a:r>
              <a:rPr lang="en-US" dirty="0"/>
              <a:t>A W9-if the vendor is not already in the Accounts Payable </a:t>
            </a:r>
            <a:r>
              <a:rPr lang="en-US" dirty="0" smtClean="0"/>
              <a:t>system.</a:t>
            </a:r>
            <a:endParaRPr lang="en-US" dirty="0"/>
          </a:p>
          <a:p>
            <a:endParaRPr lang="en-US" dirty="0"/>
          </a:p>
        </p:txBody>
      </p:sp>
    </p:spTree>
    <p:extLst>
      <p:ext uri="{BB962C8B-B14F-4D97-AF65-F5344CB8AC3E}">
        <p14:creationId xmlns:p14="http://schemas.microsoft.com/office/powerpoint/2010/main" val="355974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What is the Approval Process for Invoices?</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If initially received by the Accounts Payable Clerk, the Accounts Payable Clerk will email the document to the Department Head for approval within five (5) business days.  The Department Head must print the document, sign on the approval stamp `and return it to the Accounts Payable Clerk within five (5) business days.</a:t>
            </a:r>
          </a:p>
          <a:p>
            <a:pPr marL="0" indent="0">
              <a:buNone/>
            </a:pPr>
            <a:endParaRPr lang="en-US" dirty="0"/>
          </a:p>
          <a:p>
            <a:pPr lvl="0"/>
            <a:r>
              <a:rPr lang="en-US" dirty="0"/>
              <a:t>If initially received by the Department, the Department Head must place the approval stamp on the document, sign the approval stamp and submit the document to the Accounts Payable Clerk within five (5) business days.</a:t>
            </a:r>
          </a:p>
          <a:p>
            <a:pPr marL="0" indent="0">
              <a:buNone/>
            </a:pPr>
            <a:endParaRPr lang="en-US" dirty="0"/>
          </a:p>
          <a:p>
            <a:pPr lvl="0"/>
            <a:r>
              <a:rPr lang="en-US" dirty="0"/>
              <a:t>If payment is not approved by the Department Head, which may be for reasons such as, but not limited to, goods or services not received or not satisfactorily received, item(s) must be returned or incorrect quantity or price, the Department Head must provide an explanation, address the issues that prevent payment, obtain new documentation if necessary and notify the Accounts Payable Clerk if payment is subsequently approved or canceled.</a:t>
            </a:r>
          </a:p>
          <a:p>
            <a:endParaRPr lang="en-US" dirty="0"/>
          </a:p>
        </p:txBody>
      </p:sp>
    </p:spTree>
    <p:extLst>
      <p:ext uri="{BB962C8B-B14F-4D97-AF65-F5344CB8AC3E}">
        <p14:creationId xmlns:p14="http://schemas.microsoft.com/office/powerpoint/2010/main" val="2763320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is the Processing Time for Payment of Invoices?</a:t>
            </a:r>
            <a:br>
              <a:rPr lang="en-US" sz="2800" dirty="0"/>
            </a:br>
            <a:endParaRPr lang="en-US" sz="2800" dirty="0"/>
          </a:p>
        </p:txBody>
      </p:sp>
      <p:sp>
        <p:nvSpPr>
          <p:cNvPr id="3" name="Content Placeholder 2"/>
          <p:cNvSpPr>
            <a:spLocks noGrp="1"/>
          </p:cNvSpPr>
          <p:nvPr>
            <p:ph idx="1"/>
          </p:nvPr>
        </p:nvSpPr>
        <p:spPr/>
        <p:txBody>
          <a:bodyPr/>
          <a:lstStyle/>
          <a:p>
            <a:pPr lvl="0"/>
            <a:r>
              <a:rPr lang="en-US" dirty="0" smtClean="0"/>
              <a:t>The </a:t>
            </a:r>
            <a:r>
              <a:rPr lang="en-US" dirty="0"/>
              <a:t>Accounts Payable Clerk will process all Invoices, Bills, Employee Reimbursements or Travel Expense Settlements for payment within ten (10) business days of receipt if there are no issues preventing payment.</a:t>
            </a:r>
          </a:p>
          <a:p>
            <a:endParaRPr lang="en-US" dirty="0"/>
          </a:p>
        </p:txBody>
      </p:sp>
    </p:spTree>
    <p:extLst>
      <p:ext uri="{BB962C8B-B14F-4D97-AF65-F5344CB8AC3E}">
        <p14:creationId xmlns:p14="http://schemas.microsoft.com/office/powerpoint/2010/main" val="118241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46759926"/>
              </p:ext>
            </p:extLst>
          </p:nvPr>
        </p:nvGraphicFramePr>
        <p:xfrm>
          <a:off x="457200" y="1447800"/>
          <a:ext cx="73914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PURCHASING</a:t>
            </a:r>
            <a:endParaRPr lang="en-US" dirty="0"/>
          </a:p>
        </p:txBody>
      </p:sp>
    </p:spTree>
    <p:extLst>
      <p:ext uri="{BB962C8B-B14F-4D97-AF65-F5344CB8AC3E}">
        <p14:creationId xmlns:p14="http://schemas.microsoft.com/office/powerpoint/2010/main" val="964961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TRAVEL</a:t>
            </a:r>
            <a:endParaRPr lang="en-US" dirty="0"/>
          </a:p>
        </p:txBody>
      </p:sp>
      <p:graphicFrame>
        <p:nvGraphicFramePr>
          <p:cNvPr id="4" name="Diagram 3"/>
          <p:cNvGraphicFramePr/>
          <p:nvPr>
            <p:extLst>
              <p:ext uri="{D42A27DB-BD31-4B8C-83A1-F6EECF244321}">
                <p14:modId xmlns:p14="http://schemas.microsoft.com/office/powerpoint/2010/main" val="3210828666"/>
              </p:ext>
            </p:extLst>
          </p:nvPr>
        </p:nvGraphicFramePr>
        <p:xfrm>
          <a:off x="457200" y="1600200"/>
          <a:ext cx="7696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491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How do I get reimbursed for my Travel Expenses?</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normAutofit fontScale="32500" lnSpcReduction="20000"/>
          </a:bodyPr>
          <a:lstStyle/>
          <a:p>
            <a:r>
              <a:rPr lang="en-US" sz="8000" dirty="0" smtClean="0"/>
              <a:t>Complete </a:t>
            </a:r>
            <a:r>
              <a:rPr lang="en-US" sz="8000" dirty="0"/>
              <a:t>the </a:t>
            </a:r>
            <a:r>
              <a:rPr lang="en-US" sz="8000" dirty="0" smtClean="0"/>
              <a:t>Travel </a:t>
            </a:r>
            <a:r>
              <a:rPr lang="en-US" sz="8000" dirty="0"/>
              <a:t>Expense Account Settlement (TES) </a:t>
            </a:r>
            <a:r>
              <a:rPr lang="en-US" sz="8000" dirty="0" smtClean="0"/>
              <a:t>form.</a:t>
            </a:r>
          </a:p>
          <a:p>
            <a:pPr marL="0" indent="0">
              <a:buNone/>
            </a:pPr>
            <a:endParaRPr lang="en-US" sz="8000" dirty="0"/>
          </a:p>
          <a:p>
            <a:r>
              <a:rPr lang="en-US" sz="8000" dirty="0"/>
              <a:t>Attach a copy of </a:t>
            </a:r>
            <a:r>
              <a:rPr lang="en-US" sz="8000" dirty="0" smtClean="0"/>
              <a:t>the supporting documentation.</a:t>
            </a:r>
            <a:endParaRPr lang="en-US" sz="8000" dirty="0"/>
          </a:p>
          <a:p>
            <a:pPr marL="0" indent="0">
              <a:buNone/>
            </a:pPr>
            <a:endParaRPr lang="en-US" sz="8000" dirty="0"/>
          </a:p>
          <a:p>
            <a:r>
              <a:rPr lang="en-US" sz="8000" dirty="0"/>
              <a:t>Submit the TES </a:t>
            </a:r>
            <a:r>
              <a:rPr lang="en-US" sz="8000" dirty="0" smtClean="0"/>
              <a:t>and supporting documentation to </a:t>
            </a:r>
            <a:r>
              <a:rPr lang="en-US" sz="8000" dirty="0"/>
              <a:t>Accounts Payable</a:t>
            </a:r>
            <a:r>
              <a:rPr lang="en-US" sz="8000" dirty="0" smtClean="0"/>
              <a:t>.</a:t>
            </a:r>
          </a:p>
          <a:p>
            <a:pPr marL="0" indent="0">
              <a:buNone/>
            </a:pPr>
            <a:endParaRPr lang="en-US" sz="8000" dirty="0" smtClean="0"/>
          </a:p>
          <a:p>
            <a:r>
              <a:rPr lang="en-US" sz="8000" dirty="0"/>
              <a:t>The reimbursement of any travel expense is limited to the actual cost of the travel expense except for mileage.  Mileage reimbursement will be based on the number of actual miles traveled.</a:t>
            </a:r>
          </a:p>
          <a:p>
            <a:endParaRPr lang="en-US" sz="9800" dirty="0"/>
          </a:p>
          <a:p>
            <a:endParaRPr lang="en-US" dirty="0"/>
          </a:p>
        </p:txBody>
      </p:sp>
    </p:spTree>
    <p:extLst>
      <p:ext uri="{BB962C8B-B14F-4D97-AF65-F5344CB8AC3E}">
        <p14:creationId xmlns:p14="http://schemas.microsoft.com/office/powerpoint/2010/main" val="2700928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complete the </a:t>
            </a:r>
            <a:r>
              <a:rPr lang="en-US" dirty="0" smtClean="0"/>
              <a:t>TES?</a:t>
            </a:r>
            <a:r>
              <a:rPr lang="en-US" dirty="0"/>
              <a:t/>
            </a:r>
            <a:br>
              <a:rPr lang="en-US" dirty="0"/>
            </a:br>
            <a:endParaRPr lang="en-US" dirty="0"/>
          </a:p>
        </p:txBody>
      </p:sp>
      <p:sp>
        <p:nvSpPr>
          <p:cNvPr id="3" name="Content Placeholder 2"/>
          <p:cNvSpPr>
            <a:spLocks noGrp="1"/>
          </p:cNvSpPr>
          <p:nvPr>
            <p:ph idx="1"/>
          </p:nvPr>
        </p:nvSpPr>
        <p:spPr>
          <a:xfrm>
            <a:off x="457200" y="1417638"/>
            <a:ext cx="8229600" cy="5135562"/>
          </a:xfrm>
        </p:spPr>
        <p:txBody>
          <a:bodyPr>
            <a:noAutofit/>
          </a:bodyPr>
          <a:lstStyle/>
          <a:p>
            <a:r>
              <a:rPr lang="en-US" sz="2400" dirty="0" smtClean="0"/>
              <a:t>One page only unless the information will not fit on one page.</a:t>
            </a:r>
          </a:p>
          <a:p>
            <a:pPr marL="0" indent="0">
              <a:buNone/>
            </a:pPr>
            <a:endParaRPr lang="en-US" sz="2400" dirty="0" smtClean="0"/>
          </a:p>
          <a:p>
            <a:r>
              <a:rPr lang="en-US" sz="2400" dirty="0"/>
              <a:t>Contact Accounts Payable for your Oasis vendor number</a:t>
            </a:r>
            <a:r>
              <a:rPr lang="en-US" sz="2400" dirty="0" smtClean="0"/>
              <a:t>. </a:t>
            </a:r>
            <a:r>
              <a:rPr lang="en-US" sz="2400" dirty="0"/>
              <a:t>The </a:t>
            </a:r>
            <a:r>
              <a:rPr lang="en-US" sz="2400" dirty="0" smtClean="0"/>
              <a:t>traveler’s name </a:t>
            </a:r>
            <a:r>
              <a:rPr lang="en-US" sz="2400" dirty="0"/>
              <a:t>and address on the form must match the traveler’s Oasis vendor information</a:t>
            </a:r>
            <a:r>
              <a:rPr lang="en-US" sz="2400" dirty="0" smtClean="0"/>
              <a:t>.</a:t>
            </a:r>
          </a:p>
          <a:p>
            <a:pPr marL="0" indent="0">
              <a:buNone/>
            </a:pPr>
            <a:endParaRPr lang="en-US" sz="2400" dirty="0" smtClean="0"/>
          </a:p>
          <a:p>
            <a:r>
              <a:rPr lang="en-US" sz="2400" dirty="0" smtClean="0"/>
              <a:t>Complete all fields at the top of the form.</a:t>
            </a:r>
          </a:p>
          <a:p>
            <a:pPr marL="0" indent="0">
              <a:buNone/>
            </a:pPr>
            <a:endParaRPr lang="en-US" sz="2400" dirty="0" smtClean="0"/>
          </a:p>
          <a:p>
            <a:r>
              <a:rPr lang="en-US" sz="2400" dirty="0"/>
              <a:t>All Expenses must be recorded in the top part of the form (no matter how it was paid).</a:t>
            </a:r>
          </a:p>
          <a:p>
            <a:endParaRPr lang="en-US" sz="2400" dirty="0" smtClean="0"/>
          </a:p>
          <a:p>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41125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complete the TES?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Anything </a:t>
            </a:r>
            <a:r>
              <a:rPr lang="en-US" sz="2800" dirty="0"/>
              <a:t>listed in the “Other” column must also be listed in the “Other Expenses” section in the middle of the form</a:t>
            </a:r>
            <a:r>
              <a:rPr lang="en-US" sz="2800" dirty="0" smtClean="0"/>
              <a:t>.</a:t>
            </a:r>
          </a:p>
          <a:p>
            <a:pPr marL="0" indent="0">
              <a:buNone/>
            </a:pPr>
            <a:endParaRPr lang="en-US" sz="2800" dirty="0" smtClean="0"/>
          </a:p>
          <a:p>
            <a:r>
              <a:rPr lang="en-US" sz="2800" dirty="0"/>
              <a:t>All expenses paid by </a:t>
            </a:r>
            <a:r>
              <a:rPr lang="en-US" sz="2800" dirty="0" err="1"/>
              <a:t>PCard</a:t>
            </a:r>
            <a:r>
              <a:rPr lang="en-US" sz="2800" dirty="0"/>
              <a:t> or other sources (Foundation or outside organization) must be listed in the “Expenses Paid by Other Sources” section</a:t>
            </a:r>
            <a:r>
              <a:rPr lang="en-US" sz="2800" dirty="0" smtClean="0"/>
              <a:t>.</a:t>
            </a:r>
          </a:p>
          <a:p>
            <a:pPr marL="0" indent="0">
              <a:buNone/>
            </a:pPr>
            <a:endParaRPr lang="en-US" sz="2800" dirty="0"/>
          </a:p>
          <a:p>
            <a:r>
              <a:rPr lang="en-US" sz="2800" dirty="0"/>
              <a:t>The Traveler and Supervisor Signature must be on the form before it is sent to Accounts Payable.</a:t>
            </a:r>
          </a:p>
          <a:p>
            <a:endParaRPr lang="en-US" dirty="0"/>
          </a:p>
          <a:p>
            <a:endParaRPr lang="en-US" dirty="0"/>
          </a:p>
        </p:txBody>
      </p:sp>
    </p:spTree>
    <p:extLst>
      <p:ext uri="{BB962C8B-B14F-4D97-AF65-F5344CB8AC3E}">
        <p14:creationId xmlns:p14="http://schemas.microsoft.com/office/powerpoint/2010/main" val="697059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supporting documentation is required for Travel?</a:t>
            </a:r>
            <a:endParaRPr lang="en-US" sz="2800" dirty="0"/>
          </a:p>
        </p:txBody>
      </p:sp>
      <p:sp>
        <p:nvSpPr>
          <p:cNvPr id="3" name="Content Placeholder 2"/>
          <p:cNvSpPr>
            <a:spLocks noGrp="1"/>
          </p:cNvSpPr>
          <p:nvPr>
            <p:ph idx="1"/>
          </p:nvPr>
        </p:nvSpPr>
        <p:spPr/>
        <p:txBody>
          <a:bodyPr/>
          <a:lstStyle/>
          <a:p>
            <a:r>
              <a:rPr lang="en-US" dirty="0" smtClean="0"/>
              <a:t>A copy of </a:t>
            </a:r>
            <a:r>
              <a:rPr lang="en-US" dirty="0"/>
              <a:t>the approved </a:t>
            </a:r>
            <a:r>
              <a:rPr lang="en-US" dirty="0" smtClean="0"/>
              <a:t>Requisition.</a:t>
            </a:r>
          </a:p>
          <a:p>
            <a:pPr marL="0" indent="0">
              <a:buNone/>
            </a:pPr>
            <a:endParaRPr lang="en-US" dirty="0" smtClean="0"/>
          </a:p>
          <a:p>
            <a:r>
              <a:rPr lang="en-US" dirty="0" smtClean="0"/>
              <a:t>An itemized receipt </a:t>
            </a:r>
            <a:r>
              <a:rPr lang="en-US" dirty="0"/>
              <a:t>for each expense except mileage </a:t>
            </a:r>
            <a:r>
              <a:rPr lang="en-US" dirty="0" smtClean="0"/>
              <a:t>reimbursement.</a:t>
            </a:r>
          </a:p>
          <a:p>
            <a:pPr marL="0" indent="0">
              <a:buNone/>
            </a:pPr>
            <a:endParaRPr lang="en-US" dirty="0" smtClean="0"/>
          </a:p>
          <a:p>
            <a:r>
              <a:rPr lang="en-US" dirty="0" smtClean="0"/>
              <a:t>The </a:t>
            </a:r>
            <a:r>
              <a:rPr lang="en-US" dirty="0"/>
              <a:t>traveler’s name must be on all hotel, rental car and registration invoices or receipts.</a:t>
            </a:r>
          </a:p>
          <a:p>
            <a:endParaRPr lang="en-US" dirty="0"/>
          </a:p>
        </p:txBody>
      </p:sp>
    </p:spTree>
    <p:extLst>
      <p:ext uri="{BB962C8B-B14F-4D97-AF65-F5344CB8AC3E}">
        <p14:creationId xmlns:p14="http://schemas.microsoft.com/office/powerpoint/2010/main" val="565712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When are </a:t>
            </a:r>
            <a:r>
              <a:rPr lang="en-US" sz="2800" dirty="0" smtClean="0"/>
              <a:t>Travel </a:t>
            </a:r>
            <a:r>
              <a:rPr lang="en-US" sz="2800" dirty="0"/>
              <a:t>Expense Account Settlements Due?</a:t>
            </a:r>
            <a:br>
              <a:rPr lang="en-US" sz="2800" dirty="0"/>
            </a:br>
            <a:endParaRPr lang="en-US" sz="2800" dirty="0"/>
          </a:p>
        </p:txBody>
      </p:sp>
      <p:sp>
        <p:nvSpPr>
          <p:cNvPr id="3" name="Content Placeholder 2"/>
          <p:cNvSpPr>
            <a:spLocks noGrp="1"/>
          </p:cNvSpPr>
          <p:nvPr>
            <p:ph idx="1"/>
          </p:nvPr>
        </p:nvSpPr>
        <p:spPr/>
        <p:txBody>
          <a:bodyPr>
            <a:normAutofit/>
          </a:bodyPr>
          <a:lstStyle/>
          <a:p>
            <a:r>
              <a:rPr lang="en-US" dirty="0" smtClean="0"/>
              <a:t>Must be submitted to Accounts Payable within seven (7) calendar days after the last date of travel.</a:t>
            </a:r>
          </a:p>
          <a:p>
            <a:endParaRPr lang="en-US" dirty="0"/>
          </a:p>
          <a:p>
            <a:r>
              <a:rPr lang="en-US" dirty="0" smtClean="0"/>
              <a:t>Must be </a:t>
            </a:r>
            <a:r>
              <a:rPr lang="en-US" dirty="0"/>
              <a:t>submitted through Oasis within fifteen (15) calendar days </a:t>
            </a:r>
            <a:r>
              <a:rPr lang="en-US" dirty="0" smtClean="0"/>
              <a:t>after the last date of travel.</a:t>
            </a:r>
            <a:endParaRPr lang="en-US" dirty="0"/>
          </a:p>
          <a:p>
            <a:endParaRPr lang="en-US" dirty="0"/>
          </a:p>
        </p:txBody>
      </p:sp>
    </p:spTree>
    <p:extLst>
      <p:ext uri="{BB962C8B-B14F-4D97-AF65-F5344CB8AC3E}">
        <p14:creationId xmlns:p14="http://schemas.microsoft.com/office/powerpoint/2010/main" val="156394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When is </a:t>
            </a:r>
            <a:r>
              <a:rPr lang="en-US" dirty="0"/>
              <a:t>a</a:t>
            </a:r>
            <a:r>
              <a:rPr lang="en-US" dirty="0" smtClean="0"/>
              <a:t> Requisition required?</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marL="457200" lvl="1" indent="-457200">
              <a:buFont typeface="Arial" panose="020B0604020202020204" pitchFamily="34" charset="0"/>
              <a:buChar char="•"/>
            </a:pPr>
            <a:r>
              <a:rPr lang="en-US" sz="2400" dirty="0" smtClean="0"/>
              <a:t>A Requisition is required for all goods or services except for those listed below.</a:t>
            </a:r>
          </a:p>
          <a:p>
            <a:pPr marL="0" lvl="1" indent="0">
              <a:buNone/>
            </a:pPr>
            <a:endParaRPr lang="en-US" sz="2400" dirty="0" smtClean="0"/>
          </a:p>
          <a:p>
            <a:pPr marL="857250" lvl="2" indent="-457200"/>
            <a:r>
              <a:rPr lang="en-US" dirty="0" smtClean="0"/>
              <a:t>Fuel for Public Safety, Shuttle Buses, Vehicles under ARI, Local Travel &amp; Small Equipment.</a:t>
            </a:r>
          </a:p>
          <a:p>
            <a:pPr marL="400050" lvl="2" indent="0">
              <a:buNone/>
            </a:pPr>
            <a:endParaRPr lang="en-US" dirty="0" smtClean="0"/>
          </a:p>
          <a:p>
            <a:pPr marL="857250" lvl="2" indent="-457200"/>
            <a:r>
              <a:rPr lang="en-US" dirty="0" smtClean="0"/>
              <a:t>The </a:t>
            </a:r>
            <a:r>
              <a:rPr lang="en-US" dirty="0"/>
              <a:t>D</a:t>
            </a:r>
            <a:r>
              <a:rPr lang="en-US" dirty="0" smtClean="0"/>
              <a:t>epartment is responsible for preparing the Requisition and obtaining all of the required signatures.</a:t>
            </a:r>
            <a:endParaRPr lang="en-US" dirty="0"/>
          </a:p>
          <a:p>
            <a:pPr marL="57150" indent="0">
              <a:buNone/>
            </a:pPr>
            <a:endParaRPr lang="en-US" dirty="0" smtClean="0"/>
          </a:p>
        </p:txBody>
      </p:sp>
    </p:spTree>
    <p:extLst>
      <p:ext uri="{BB962C8B-B14F-4D97-AF65-F5344CB8AC3E}">
        <p14:creationId xmlns:p14="http://schemas.microsoft.com/office/powerpoint/2010/main" val="4079874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do I Complete &amp; Submit a Requisition?</a:t>
            </a:r>
            <a:endParaRPr lang="en-US" sz="3600" dirty="0"/>
          </a:p>
        </p:txBody>
      </p:sp>
      <p:sp>
        <p:nvSpPr>
          <p:cNvPr id="3" name="Content Placeholder 2"/>
          <p:cNvSpPr>
            <a:spLocks noGrp="1"/>
          </p:cNvSpPr>
          <p:nvPr>
            <p:ph idx="1"/>
          </p:nvPr>
        </p:nvSpPr>
        <p:spPr/>
        <p:txBody>
          <a:bodyPr>
            <a:normAutofit/>
          </a:bodyPr>
          <a:lstStyle/>
          <a:p>
            <a:r>
              <a:rPr lang="en-US" dirty="0" smtClean="0"/>
              <a:t>Complete all applicable fields.</a:t>
            </a:r>
          </a:p>
          <a:p>
            <a:r>
              <a:rPr lang="en-US" dirty="0" smtClean="0"/>
              <a:t>Provide a meaningful purpose.</a:t>
            </a:r>
          </a:p>
          <a:p>
            <a:r>
              <a:rPr lang="en-US" dirty="0" smtClean="0"/>
              <a:t>Make sure the funding information is accurate.</a:t>
            </a:r>
          </a:p>
          <a:p>
            <a:r>
              <a:rPr lang="en-US" dirty="0" smtClean="0"/>
              <a:t>Make sure the purchase will be tax exempt.</a:t>
            </a:r>
          </a:p>
          <a:p>
            <a:r>
              <a:rPr lang="en-US" dirty="0" smtClean="0"/>
              <a:t>Attach supporting documentation.</a:t>
            </a:r>
          </a:p>
          <a:p>
            <a:r>
              <a:rPr lang="en-US" dirty="0" smtClean="0"/>
              <a:t>Obtain the required departmental signatures.</a:t>
            </a:r>
          </a:p>
          <a:p>
            <a:r>
              <a:rPr lang="en-US" dirty="0" smtClean="0"/>
              <a:t>Email to </a:t>
            </a:r>
            <a:r>
              <a:rPr lang="en-US" dirty="0" smtClean="0">
                <a:hlinkClick r:id="rId2"/>
              </a:rPr>
              <a:t>Requisition@glenville.edu</a:t>
            </a:r>
            <a:r>
              <a:rPr lang="en-US" dirty="0" smtClean="0"/>
              <a:t>.</a:t>
            </a:r>
          </a:p>
          <a:p>
            <a:pPr marL="0" indent="0">
              <a:buNone/>
            </a:pPr>
            <a:endParaRPr lang="en-US" sz="2800" dirty="0" smtClean="0"/>
          </a:p>
        </p:txBody>
      </p:sp>
    </p:spTree>
    <p:extLst>
      <p:ext uri="{BB962C8B-B14F-4D97-AF65-F5344CB8AC3E}">
        <p14:creationId xmlns:p14="http://schemas.microsoft.com/office/powerpoint/2010/main" val="998346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dirty="0" smtClean="0"/>
              <a:t>What type of Supporting Documentation is required for a Requisition?</a:t>
            </a:r>
            <a:endParaRPr lang="en-US" sz="3200" dirty="0"/>
          </a:p>
        </p:txBody>
      </p:sp>
      <p:sp>
        <p:nvSpPr>
          <p:cNvPr id="3" name="Content Placeholder 2"/>
          <p:cNvSpPr>
            <a:spLocks noGrp="1"/>
          </p:cNvSpPr>
          <p:nvPr>
            <p:ph idx="1"/>
          </p:nvPr>
        </p:nvSpPr>
        <p:spPr/>
        <p:txBody>
          <a:bodyPr>
            <a:noAutofit/>
          </a:bodyPr>
          <a:lstStyle/>
          <a:p>
            <a:r>
              <a:rPr lang="en-US" dirty="0" smtClean="0"/>
              <a:t>A detailed </a:t>
            </a:r>
            <a:r>
              <a:rPr lang="en-US" dirty="0"/>
              <a:t>shopping cart </a:t>
            </a:r>
            <a:r>
              <a:rPr lang="en-US" dirty="0" smtClean="0"/>
              <a:t>printout.</a:t>
            </a:r>
          </a:p>
          <a:p>
            <a:r>
              <a:rPr lang="en-US" dirty="0" smtClean="0"/>
              <a:t>A copy </a:t>
            </a:r>
            <a:r>
              <a:rPr lang="en-US" dirty="0"/>
              <a:t>of an </a:t>
            </a:r>
            <a:r>
              <a:rPr lang="en-US" dirty="0" smtClean="0"/>
              <a:t>invoice.</a:t>
            </a:r>
          </a:p>
          <a:p>
            <a:r>
              <a:rPr lang="en-US" dirty="0" smtClean="0"/>
              <a:t>A registration form.</a:t>
            </a:r>
          </a:p>
          <a:p>
            <a:r>
              <a:rPr lang="en-US" dirty="0" smtClean="0"/>
              <a:t>An estimate, proposal, quote, bid, agreement, contract…</a:t>
            </a:r>
          </a:p>
          <a:p>
            <a:r>
              <a:rPr lang="en-US" dirty="0" smtClean="0"/>
              <a:t>A WV 96.</a:t>
            </a:r>
          </a:p>
          <a:p>
            <a:r>
              <a:rPr lang="en-US" dirty="0" smtClean="0"/>
              <a:t>Other types may be </a:t>
            </a:r>
            <a:r>
              <a:rPr lang="en-US" dirty="0" smtClean="0"/>
              <a:t>required or accepted</a:t>
            </a:r>
            <a:r>
              <a:rPr lang="en-US" dirty="0" smtClean="0"/>
              <a:t>.</a:t>
            </a:r>
          </a:p>
        </p:txBody>
      </p:sp>
    </p:spTree>
    <p:extLst>
      <p:ext uri="{BB962C8B-B14F-4D97-AF65-F5344CB8AC3E}">
        <p14:creationId xmlns:p14="http://schemas.microsoft.com/office/powerpoint/2010/main" val="3291841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When does a Requisition have to be revised?</a:t>
            </a:r>
            <a:endParaRPr lang="en-US" sz="3200" dirty="0"/>
          </a:p>
        </p:txBody>
      </p:sp>
      <p:sp>
        <p:nvSpPr>
          <p:cNvPr id="5" name="Content Placeholder 4"/>
          <p:cNvSpPr>
            <a:spLocks noGrp="1"/>
          </p:cNvSpPr>
          <p:nvPr>
            <p:ph idx="1"/>
          </p:nvPr>
        </p:nvSpPr>
        <p:spPr/>
        <p:txBody>
          <a:bodyPr>
            <a:normAutofit/>
          </a:bodyPr>
          <a:lstStyle/>
          <a:p>
            <a:r>
              <a:rPr lang="en-US" dirty="0"/>
              <a:t>I</a:t>
            </a:r>
            <a:r>
              <a:rPr lang="en-US" dirty="0" smtClean="0"/>
              <a:t>f </a:t>
            </a:r>
            <a:r>
              <a:rPr lang="en-US" dirty="0"/>
              <a:t>the dollar amount </a:t>
            </a:r>
            <a:r>
              <a:rPr lang="en-US" dirty="0" smtClean="0"/>
              <a:t>increases </a:t>
            </a:r>
            <a:r>
              <a:rPr lang="en-US" dirty="0"/>
              <a:t>more than twenty-five (25) dollars for goods or services that are </a:t>
            </a:r>
            <a:r>
              <a:rPr lang="en-US" dirty="0" smtClean="0"/>
              <a:t>already </a:t>
            </a:r>
            <a:r>
              <a:rPr lang="en-US" dirty="0"/>
              <a:t>listed on the </a:t>
            </a:r>
            <a:r>
              <a:rPr lang="en-US" dirty="0" smtClean="0"/>
              <a:t>Requisition.</a:t>
            </a:r>
          </a:p>
          <a:p>
            <a:pPr marL="0" indent="0">
              <a:buNone/>
            </a:pPr>
            <a:endParaRPr lang="en-US" dirty="0" smtClean="0"/>
          </a:p>
          <a:p>
            <a:r>
              <a:rPr lang="en-US" dirty="0" smtClean="0"/>
              <a:t>The </a:t>
            </a:r>
            <a:r>
              <a:rPr lang="en-US" dirty="0"/>
              <a:t>most common reason for revising a </a:t>
            </a:r>
            <a:r>
              <a:rPr lang="en-US" dirty="0" smtClean="0"/>
              <a:t>Requisition </a:t>
            </a:r>
            <a:r>
              <a:rPr lang="en-US" dirty="0"/>
              <a:t>is </a:t>
            </a:r>
            <a:r>
              <a:rPr lang="en-US" dirty="0" smtClean="0"/>
              <a:t>shipping </a:t>
            </a:r>
            <a:r>
              <a:rPr lang="en-US" dirty="0"/>
              <a:t>and </a:t>
            </a:r>
            <a:r>
              <a:rPr lang="en-US" dirty="0" smtClean="0"/>
              <a:t>handling.</a:t>
            </a:r>
            <a:endParaRPr lang="en-US" dirty="0"/>
          </a:p>
          <a:p>
            <a:pPr marL="0" indent="0">
              <a:buNone/>
            </a:pPr>
            <a:endParaRPr lang="en-US" dirty="0"/>
          </a:p>
        </p:txBody>
      </p:sp>
    </p:spTree>
    <p:extLst>
      <p:ext uri="{BB962C8B-B14F-4D97-AF65-F5344CB8AC3E}">
        <p14:creationId xmlns:p14="http://schemas.microsoft.com/office/powerpoint/2010/main" val="17209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revise a Requisition?</a:t>
            </a:r>
            <a:endParaRPr lang="en-US" dirty="0"/>
          </a:p>
        </p:txBody>
      </p:sp>
      <p:sp>
        <p:nvSpPr>
          <p:cNvPr id="3" name="Content Placeholder 2"/>
          <p:cNvSpPr>
            <a:spLocks noGrp="1"/>
          </p:cNvSpPr>
          <p:nvPr>
            <p:ph idx="1"/>
          </p:nvPr>
        </p:nvSpPr>
        <p:spPr/>
        <p:txBody>
          <a:bodyPr/>
          <a:lstStyle/>
          <a:p>
            <a:r>
              <a:rPr lang="en-US" dirty="0" smtClean="0"/>
              <a:t>Prepare a new Requisition, indicate the Requisition number and the Version number</a:t>
            </a:r>
          </a:p>
          <a:p>
            <a:pPr marL="0" indent="0">
              <a:buNone/>
            </a:pPr>
            <a:r>
              <a:rPr lang="en-US" dirty="0" smtClean="0"/>
              <a:t>				or</a:t>
            </a:r>
          </a:p>
          <a:p>
            <a:r>
              <a:rPr lang="en-US" dirty="0" smtClean="0"/>
              <a:t>Make the necessary changes on a copy of the previous version of the Requisition.</a:t>
            </a:r>
          </a:p>
          <a:p>
            <a:r>
              <a:rPr lang="en-US" dirty="0" smtClean="0"/>
              <a:t>Process through the normal Requisition procedures.</a:t>
            </a:r>
            <a:endParaRPr lang="en-US" dirty="0"/>
          </a:p>
        </p:txBody>
      </p:sp>
    </p:spTree>
    <p:extLst>
      <p:ext uri="{BB962C8B-B14F-4D97-AF65-F5344CB8AC3E}">
        <p14:creationId xmlns:p14="http://schemas.microsoft.com/office/powerpoint/2010/main" val="344747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When is a Purchase Order or a Change Order required?</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en-US" sz="3100" dirty="0" smtClean="0"/>
              <a:t>A </a:t>
            </a:r>
            <a:r>
              <a:rPr lang="en-US" sz="3100" dirty="0"/>
              <a:t>Purchase Order is required for </a:t>
            </a:r>
            <a:r>
              <a:rPr lang="en-US" sz="3100" u="sng" dirty="0"/>
              <a:t>all </a:t>
            </a:r>
            <a:r>
              <a:rPr lang="en-US" sz="3100" u="sng" dirty="0" smtClean="0"/>
              <a:t>services before the begin date of service</a:t>
            </a:r>
            <a:r>
              <a:rPr lang="en-US" sz="3100" dirty="0" smtClean="0"/>
              <a:t> except </a:t>
            </a:r>
            <a:r>
              <a:rPr lang="en-US" sz="3100" dirty="0"/>
              <a:t>for certain Essential </a:t>
            </a:r>
            <a:r>
              <a:rPr lang="en-US" sz="3100" dirty="0" smtClean="0"/>
              <a:t>Services.</a:t>
            </a:r>
          </a:p>
          <a:p>
            <a:pPr marL="0" indent="0">
              <a:buNone/>
            </a:pPr>
            <a:endParaRPr lang="en-US" sz="3100" dirty="0"/>
          </a:p>
          <a:p>
            <a:r>
              <a:rPr lang="en-US" sz="3100" dirty="0" smtClean="0"/>
              <a:t>A </a:t>
            </a:r>
            <a:r>
              <a:rPr lang="en-US" sz="3100" dirty="0"/>
              <a:t>Purchase Order is required for </a:t>
            </a:r>
            <a:r>
              <a:rPr lang="en-US" sz="3100" u="sng" dirty="0"/>
              <a:t>goods</a:t>
            </a:r>
            <a:r>
              <a:rPr lang="en-US" sz="3100" dirty="0"/>
              <a:t> that cost $25,000.00 or more, singularly or in </a:t>
            </a:r>
            <a:r>
              <a:rPr lang="en-US" sz="3100" dirty="0" smtClean="0"/>
              <a:t>aggregate before placing the order.</a:t>
            </a:r>
          </a:p>
          <a:p>
            <a:pPr marL="0" indent="0">
              <a:buNone/>
            </a:pPr>
            <a:endParaRPr lang="en-US" sz="3100" dirty="0" smtClean="0"/>
          </a:p>
          <a:p>
            <a:r>
              <a:rPr lang="en-US" sz="3100" dirty="0" smtClean="0"/>
              <a:t>A Purchase </a:t>
            </a:r>
            <a:r>
              <a:rPr lang="en-US" sz="3100" dirty="0"/>
              <a:t>Order may be issued </a:t>
            </a:r>
            <a:r>
              <a:rPr lang="en-US" sz="3100" dirty="0" smtClean="0"/>
              <a:t>for exempt essential services or goods if desired by the College or required by the Vendor.</a:t>
            </a:r>
          </a:p>
          <a:p>
            <a:pPr marL="0" indent="0">
              <a:buNone/>
            </a:pPr>
            <a:endParaRPr lang="en-US" sz="3100" dirty="0"/>
          </a:p>
          <a:p>
            <a:r>
              <a:rPr lang="en-US" sz="3100" dirty="0" smtClean="0"/>
              <a:t>A </a:t>
            </a:r>
            <a:r>
              <a:rPr lang="en-US" sz="3100" dirty="0"/>
              <a:t>Change Order is required if there is any change to </a:t>
            </a:r>
            <a:r>
              <a:rPr lang="en-US" sz="3100" dirty="0" smtClean="0"/>
              <a:t>Purchase Order.</a:t>
            </a:r>
            <a:endParaRPr lang="en-US" sz="3100" dirty="0"/>
          </a:p>
          <a:p>
            <a:endParaRPr lang="en-US" dirty="0"/>
          </a:p>
        </p:txBody>
      </p:sp>
    </p:spTree>
    <p:extLst>
      <p:ext uri="{BB962C8B-B14F-4D97-AF65-F5344CB8AC3E}">
        <p14:creationId xmlns:p14="http://schemas.microsoft.com/office/powerpoint/2010/main" val="324449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When is a Receiving Report required?</a:t>
            </a:r>
            <a:endParaRPr lang="en-US" sz="3600" dirty="0"/>
          </a:p>
        </p:txBody>
      </p:sp>
      <p:sp>
        <p:nvSpPr>
          <p:cNvPr id="3" name="Content Placeholder 2"/>
          <p:cNvSpPr>
            <a:spLocks noGrp="1"/>
          </p:cNvSpPr>
          <p:nvPr>
            <p:ph idx="1"/>
          </p:nvPr>
        </p:nvSpPr>
        <p:spPr/>
        <p:txBody>
          <a:bodyPr>
            <a:noAutofit/>
          </a:bodyPr>
          <a:lstStyle/>
          <a:p>
            <a:r>
              <a:rPr lang="en-US" dirty="0" smtClean="0"/>
              <a:t>A </a:t>
            </a:r>
            <a:r>
              <a:rPr lang="en-US" dirty="0"/>
              <a:t>Receiving Report </a:t>
            </a:r>
            <a:r>
              <a:rPr lang="en-US" dirty="0" smtClean="0"/>
              <a:t>is </a:t>
            </a:r>
            <a:r>
              <a:rPr lang="en-US" dirty="0"/>
              <a:t>required </a:t>
            </a:r>
            <a:r>
              <a:rPr lang="en-US" dirty="0" smtClean="0"/>
              <a:t>for goods if </a:t>
            </a:r>
            <a:r>
              <a:rPr lang="en-US" dirty="0"/>
              <a:t>the employee who processed the </a:t>
            </a:r>
            <a:r>
              <a:rPr lang="en-US" u="sng" dirty="0"/>
              <a:t>payment</a:t>
            </a:r>
            <a:r>
              <a:rPr lang="en-US" dirty="0"/>
              <a:t> is not the same person who physically </a:t>
            </a:r>
            <a:r>
              <a:rPr lang="en-US" u="sng" dirty="0"/>
              <a:t>received</a:t>
            </a:r>
            <a:r>
              <a:rPr lang="en-US" dirty="0"/>
              <a:t> the </a:t>
            </a:r>
            <a:r>
              <a:rPr lang="en-US" dirty="0" smtClean="0"/>
              <a:t>goods.</a:t>
            </a:r>
          </a:p>
        </p:txBody>
      </p:sp>
    </p:spTree>
    <p:extLst>
      <p:ext uri="{BB962C8B-B14F-4D97-AF65-F5344CB8AC3E}">
        <p14:creationId xmlns:p14="http://schemas.microsoft.com/office/powerpoint/2010/main" val="1949095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1300</Words>
  <Application>Microsoft Office PowerPoint</Application>
  <PresentationFormat>On-screen Show (4:3)</PresentationFormat>
  <Paragraphs>158</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Goudy Old Style</vt:lpstr>
      <vt:lpstr>Office Theme</vt:lpstr>
      <vt:lpstr>Business &amp; Finance  Policies &amp; Procedures Training</vt:lpstr>
      <vt:lpstr>PURCHASING</vt:lpstr>
      <vt:lpstr>When is a Requisition required?</vt:lpstr>
      <vt:lpstr>How do I Complete &amp; Submit a Requisition?</vt:lpstr>
      <vt:lpstr>What type of Supporting Documentation is required for a Requisition?</vt:lpstr>
      <vt:lpstr>When does a Requisition have to be revised?</vt:lpstr>
      <vt:lpstr>How do I revise a Requisition?</vt:lpstr>
      <vt:lpstr>When is a Purchase Order or a Change Order required?</vt:lpstr>
      <vt:lpstr>When is a Receiving Report required?</vt:lpstr>
      <vt:lpstr>Pcard</vt:lpstr>
      <vt:lpstr>How do I obtain a Pcard?</vt:lpstr>
      <vt:lpstr>How Do I Keep My Pcard?</vt:lpstr>
      <vt:lpstr>Pcard Deadlines</vt:lpstr>
      <vt:lpstr>Important Pcard Reminders</vt:lpstr>
      <vt:lpstr>Accounts Payable </vt:lpstr>
      <vt:lpstr>When do I submit an Invoice to Accounts Payable? </vt:lpstr>
      <vt:lpstr>What documentation does Accounts Payable require?</vt:lpstr>
      <vt:lpstr>What is the Approval Process for Invoices? </vt:lpstr>
      <vt:lpstr>What is the Processing Time for Payment of Invoices? </vt:lpstr>
      <vt:lpstr>TRAVEL</vt:lpstr>
      <vt:lpstr>How do I get reimbursed for my Travel Expenses? </vt:lpstr>
      <vt:lpstr>How do I complete the TES? </vt:lpstr>
      <vt:lpstr>How do I complete the TES?</vt:lpstr>
      <vt:lpstr>What supporting documentation is required for Travel?</vt:lpstr>
      <vt:lpstr>When are Travel Expense Account Settlements Due? </vt:lpstr>
    </vt:vector>
  </TitlesOfParts>
  <Company>Glenville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dustin.crutchfield</dc:creator>
  <cp:lastModifiedBy>Joyce E. Riddle</cp:lastModifiedBy>
  <cp:revision>322</cp:revision>
  <cp:lastPrinted>2019-09-03T15:35:12Z</cp:lastPrinted>
  <dcterms:created xsi:type="dcterms:W3CDTF">2013-01-08T21:28:39Z</dcterms:created>
  <dcterms:modified xsi:type="dcterms:W3CDTF">2019-09-03T17:04:04Z</dcterms:modified>
</cp:coreProperties>
</file>