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38404800" cy="29260800"/>
  <p:notesSz cx="6858000" cy="9144000"/>
  <p:defaultTextStyle>
    <a:defPPr>
      <a:defRPr lang="en-US"/>
    </a:defPPr>
    <a:lvl1pPr algn="l" defTabSz="3865563" rtl="0" eaLnBrk="0" fontAlgn="base" hangingPunct="0">
      <a:spcBef>
        <a:spcPct val="0"/>
      </a:spcBef>
      <a:spcAft>
        <a:spcPct val="0"/>
      </a:spcAft>
      <a:defRPr sz="7600" kern="1200">
        <a:solidFill>
          <a:schemeClr val="tx1"/>
        </a:solidFill>
        <a:latin typeface="Arial" panose="020B0604020202020204" pitchFamily="34" charset="0"/>
        <a:ea typeface="+mn-ea"/>
        <a:cs typeface="+mn-cs"/>
      </a:defRPr>
    </a:lvl1pPr>
    <a:lvl2pPr marL="1931988" indent="-1474788" algn="l" defTabSz="3865563" rtl="0" eaLnBrk="0" fontAlgn="base" hangingPunct="0">
      <a:spcBef>
        <a:spcPct val="0"/>
      </a:spcBef>
      <a:spcAft>
        <a:spcPct val="0"/>
      </a:spcAft>
      <a:defRPr sz="7600" kern="1200">
        <a:solidFill>
          <a:schemeClr val="tx1"/>
        </a:solidFill>
        <a:latin typeface="Arial" panose="020B0604020202020204" pitchFamily="34" charset="0"/>
        <a:ea typeface="+mn-ea"/>
        <a:cs typeface="+mn-cs"/>
      </a:defRPr>
    </a:lvl2pPr>
    <a:lvl3pPr marL="3865563" indent="-2951163" algn="l" defTabSz="3865563" rtl="0" eaLnBrk="0" fontAlgn="base" hangingPunct="0">
      <a:spcBef>
        <a:spcPct val="0"/>
      </a:spcBef>
      <a:spcAft>
        <a:spcPct val="0"/>
      </a:spcAft>
      <a:defRPr sz="7600" kern="1200">
        <a:solidFill>
          <a:schemeClr val="tx1"/>
        </a:solidFill>
        <a:latin typeface="Arial" panose="020B0604020202020204" pitchFamily="34" charset="0"/>
        <a:ea typeface="+mn-ea"/>
        <a:cs typeface="+mn-cs"/>
      </a:defRPr>
    </a:lvl3pPr>
    <a:lvl4pPr marL="5799138" indent="-4427538" algn="l" defTabSz="3865563" rtl="0" eaLnBrk="0" fontAlgn="base" hangingPunct="0">
      <a:spcBef>
        <a:spcPct val="0"/>
      </a:spcBef>
      <a:spcAft>
        <a:spcPct val="0"/>
      </a:spcAft>
      <a:defRPr sz="7600" kern="1200">
        <a:solidFill>
          <a:schemeClr val="tx1"/>
        </a:solidFill>
        <a:latin typeface="Arial" panose="020B0604020202020204" pitchFamily="34" charset="0"/>
        <a:ea typeface="+mn-ea"/>
        <a:cs typeface="+mn-cs"/>
      </a:defRPr>
    </a:lvl4pPr>
    <a:lvl5pPr marL="7732713" indent="-5903913" algn="l" defTabSz="3865563" rtl="0" eaLnBrk="0" fontAlgn="base" hangingPunct="0">
      <a:spcBef>
        <a:spcPct val="0"/>
      </a:spcBef>
      <a:spcAft>
        <a:spcPct val="0"/>
      </a:spcAft>
      <a:defRPr sz="7600" kern="1200">
        <a:solidFill>
          <a:schemeClr val="tx1"/>
        </a:solidFill>
        <a:latin typeface="Arial" panose="020B0604020202020204" pitchFamily="34" charset="0"/>
        <a:ea typeface="+mn-ea"/>
        <a:cs typeface="+mn-cs"/>
      </a:defRPr>
    </a:lvl5pPr>
    <a:lvl6pPr marL="2286000" algn="l" defTabSz="914400" rtl="0" eaLnBrk="1" latinLnBrk="0" hangingPunct="1">
      <a:defRPr sz="7600" kern="1200">
        <a:solidFill>
          <a:schemeClr val="tx1"/>
        </a:solidFill>
        <a:latin typeface="Arial" panose="020B0604020202020204" pitchFamily="34" charset="0"/>
        <a:ea typeface="+mn-ea"/>
        <a:cs typeface="+mn-cs"/>
      </a:defRPr>
    </a:lvl6pPr>
    <a:lvl7pPr marL="2743200" algn="l" defTabSz="914400" rtl="0" eaLnBrk="1" latinLnBrk="0" hangingPunct="1">
      <a:defRPr sz="7600" kern="1200">
        <a:solidFill>
          <a:schemeClr val="tx1"/>
        </a:solidFill>
        <a:latin typeface="Arial" panose="020B0604020202020204" pitchFamily="34" charset="0"/>
        <a:ea typeface="+mn-ea"/>
        <a:cs typeface="+mn-cs"/>
      </a:defRPr>
    </a:lvl7pPr>
    <a:lvl8pPr marL="3200400" algn="l" defTabSz="914400" rtl="0" eaLnBrk="1" latinLnBrk="0" hangingPunct="1">
      <a:defRPr sz="7600" kern="1200">
        <a:solidFill>
          <a:schemeClr val="tx1"/>
        </a:solidFill>
        <a:latin typeface="Arial" panose="020B0604020202020204" pitchFamily="34" charset="0"/>
        <a:ea typeface="+mn-ea"/>
        <a:cs typeface="+mn-cs"/>
      </a:defRPr>
    </a:lvl8pPr>
    <a:lvl9pPr marL="3657600" algn="l" defTabSz="914400" rtl="0" eaLnBrk="1" latinLnBrk="0" hangingPunct="1">
      <a:defRPr sz="7600"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9216">
          <p15:clr>
            <a:srgbClr val="A4A3A4"/>
          </p15:clr>
        </p15:guide>
        <p15:guide id="2" pos="12096">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8B3"/>
    <a:srgbClr val="1B449D"/>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20" d="100"/>
          <a:sy n="20" d="100"/>
        </p:scale>
        <p:origin x="2322" y="864"/>
      </p:cViewPr>
      <p:guideLst>
        <p:guide orient="horz" pos="9216"/>
        <p:guide pos="12096"/>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880360" y="9089815"/>
            <a:ext cx="32644080" cy="6272107"/>
          </a:xfrm>
        </p:spPr>
        <p:txBody>
          <a:bodyPr/>
          <a:lstStyle/>
          <a:p>
            <a:r>
              <a:rPr lang="en-US"/>
              <a:t>Click to edit Master title style</a:t>
            </a:r>
          </a:p>
        </p:txBody>
      </p:sp>
      <p:sp>
        <p:nvSpPr>
          <p:cNvPr id="3" name="Subtitle 2"/>
          <p:cNvSpPr>
            <a:spLocks noGrp="1"/>
          </p:cNvSpPr>
          <p:nvPr>
            <p:ph type="subTitle" idx="1"/>
          </p:nvPr>
        </p:nvSpPr>
        <p:spPr>
          <a:xfrm>
            <a:off x="5760720" y="16581120"/>
            <a:ext cx="26883360" cy="7477760"/>
          </a:xfrm>
        </p:spPr>
        <p:txBody>
          <a:bodyPr/>
          <a:lstStyle>
            <a:lvl1pPr marL="0" indent="0" algn="ctr">
              <a:buNone/>
              <a:defRPr>
                <a:solidFill>
                  <a:schemeClr val="tx1">
                    <a:tint val="75000"/>
                  </a:schemeClr>
                </a:solidFill>
              </a:defRPr>
            </a:lvl1pPr>
            <a:lvl2pPr marL="1933270" indent="0" algn="ctr">
              <a:buNone/>
              <a:defRPr>
                <a:solidFill>
                  <a:schemeClr val="tx1">
                    <a:tint val="75000"/>
                  </a:schemeClr>
                </a:solidFill>
              </a:defRPr>
            </a:lvl2pPr>
            <a:lvl3pPr marL="3866540" indent="0" algn="ctr">
              <a:buNone/>
              <a:defRPr>
                <a:solidFill>
                  <a:schemeClr val="tx1">
                    <a:tint val="75000"/>
                  </a:schemeClr>
                </a:solidFill>
              </a:defRPr>
            </a:lvl3pPr>
            <a:lvl4pPr marL="5799811" indent="0" algn="ctr">
              <a:buNone/>
              <a:defRPr>
                <a:solidFill>
                  <a:schemeClr val="tx1">
                    <a:tint val="75000"/>
                  </a:schemeClr>
                </a:solidFill>
              </a:defRPr>
            </a:lvl4pPr>
            <a:lvl5pPr marL="7733081" indent="0" algn="ctr">
              <a:buNone/>
              <a:defRPr>
                <a:solidFill>
                  <a:schemeClr val="tx1">
                    <a:tint val="75000"/>
                  </a:schemeClr>
                </a:solidFill>
              </a:defRPr>
            </a:lvl5pPr>
            <a:lvl6pPr marL="9666351" indent="0" algn="ctr">
              <a:buNone/>
              <a:defRPr>
                <a:solidFill>
                  <a:schemeClr val="tx1">
                    <a:tint val="75000"/>
                  </a:schemeClr>
                </a:solidFill>
              </a:defRPr>
            </a:lvl6pPr>
            <a:lvl7pPr marL="11599621" indent="0" algn="ctr">
              <a:buNone/>
              <a:defRPr>
                <a:solidFill>
                  <a:schemeClr val="tx1">
                    <a:tint val="75000"/>
                  </a:schemeClr>
                </a:solidFill>
              </a:defRPr>
            </a:lvl7pPr>
            <a:lvl8pPr marL="13532891" indent="0" algn="ctr">
              <a:buNone/>
              <a:defRPr>
                <a:solidFill>
                  <a:schemeClr val="tx1">
                    <a:tint val="75000"/>
                  </a:schemeClr>
                </a:solidFill>
              </a:defRPr>
            </a:lvl8pPr>
            <a:lvl9pPr marL="15466162" indent="0" algn="ctr">
              <a:buNone/>
              <a:defRPr>
                <a:solidFill>
                  <a:schemeClr val="tx1">
                    <a:tint val="75000"/>
                  </a:schemeClr>
                </a:solidFill>
              </a:defRPr>
            </a:lvl9pPr>
          </a:lstStyle>
          <a:p>
            <a:r>
              <a:rPr lang="en-US"/>
              <a:t>Click to edit Master subtitle style</a:t>
            </a:r>
          </a:p>
        </p:txBody>
      </p:sp>
      <p:sp>
        <p:nvSpPr>
          <p:cNvPr id="4" name="Date Placeholder 3">
            <a:extLst>
              <a:ext uri="{FF2B5EF4-FFF2-40B4-BE49-F238E27FC236}">
                <a16:creationId xmlns:a16="http://schemas.microsoft.com/office/drawing/2014/main" id="{EA9CB9B6-24C3-4426-AE6C-BC7EB6A0EB3E}"/>
              </a:ext>
            </a:extLst>
          </p:cNvPr>
          <p:cNvSpPr>
            <a:spLocks noGrp="1"/>
          </p:cNvSpPr>
          <p:nvPr>
            <p:ph type="dt" sz="half" idx="10"/>
          </p:nvPr>
        </p:nvSpPr>
        <p:spPr/>
        <p:txBody>
          <a:bodyPr/>
          <a:lstStyle>
            <a:lvl1pPr>
              <a:defRPr/>
            </a:lvl1pPr>
          </a:lstStyle>
          <a:p>
            <a:pPr>
              <a:defRPr/>
            </a:pPr>
            <a:fld id="{08F6FC7E-FAD4-4FEC-BCAC-74ABDF740BC1}" type="datetimeFigureOut">
              <a:rPr lang="en-US"/>
              <a:pPr>
                <a:defRPr/>
              </a:pPr>
              <a:t>2/13/2023</a:t>
            </a:fld>
            <a:endParaRPr lang="en-US"/>
          </a:p>
        </p:txBody>
      </p:sp>
      <p:sp>
        <p:nvSpPr>
          <p:cNvPr id="5" name="Footer Placeholder 4">
            <a:extLst>
              <a:ext uri="{FF2B5EF4-FFF2-40B4-BE49-F238E27FC236}">
                <a16:creationId xmlns:a16="http://schemas.microsoft.com/office/drawing/2014/main" id="{04765C58-12A7-44DB-AFB7-0D279EB4063A}"/>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D964559B-F0B8-420C-854C-C3FB657283DB}"/>
              </a:ext>
            </a:extLst>
          </p:cNvPr>
          <p:cNvSpPr>
            <a:spLocks noGrp="1"/>
          </p:cNvSpPr>
          <p:nvPr>
            <p:ph type="sldNum" sz="quarter" idx="12"/>
          </p:nvPr>
        </p:nvSpPr>
        <p:spPr/>
        <p:txBody>
          <a:bodyPr/>
          <a:lstStyle>
            <a:lvl1pPr>
              <a:defRPr/>
            </a:lvl1pPr>
          </a:lstStyle>
          <a:p>
            <a:pPr>
              <a:defRPr/>
            </a:pPr>
            <a:fld id="{63979512-2FF1-43A4-B951-613EC055FF0C}" type="slidenum">
              <a:rPr lang="en-US" altLang="en-US"/>
              <a:pPr>
                <a:defRPr/>
              </a:pPr>
              <a:t>‹#›</a:t>
            </a:fld>
            <a:endParaRPr lang="en-US" altLang="en-US"/>
          </a:p>
        </p:txBody>
      </p:sp>
    </p:spTree>
    <p:extLst>
      <p:ext uri="{BB962C8B-B14F-4D97-AF65-F5344CB8AC3E}">
        <p14:creationId xmlns:p14="http://schemas.microsoft.com/office/powerpoint/2010/main" val="11132193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58EB7B1-A4A7-4474-8BC8-863C8F124EA2}"/>
              </a:ext>
            </a:extLst>
          </p:cNvPr>
          <p:cNvSpPr>
            <a:spLocks noGrp="1"/>
          </p:cNvSpPr>
          <p:nvPr>
            <p:ph type="dt" sz="half" idx="10"/>
          </p:nvPr>
        </p:nvSpPr>
        <p:spPr/>
        <p:txBody>
          <a:bodyPr/>
          <a:lstStyle>
            <a:lvl1pPr>
              <a:defRPr/>
            </a:lvl1pPr>
          </a:lstStyle>
          <a:p>
            <a:pPr>
              <a:defRPr/>
            </a:pPr>
            <a:fld id="{8A63B542-414D-44E9-A9ED-8CB3ED6AD773}" type="datetimeFigureOut">
              <a:rPr lang="en-US"/>
              <a:pPr>
                <a:defRPr/>
              </a:pPr>
              <a:t>2/13/2023</a:t>
            </a:fld>
            <a:endParaRPr lang="en-US"/>
          </a:p>
        </p:txBody>
      </p:sp>
      <p:sp>
        <p:nvSpPr>
          <p:cNvPr id="5" name="Footer Placeholder 4">
            <a:extLst>
              <a:ext uri="{FF2B5EF4-FFF2-40B4-BE49-F238E27FC236}">
                <a16:creationId xmlns:a16="http://schemas.microsoft.com/office/drawing/2014/main" id="{4BDCC23D-B0C2-4E21-997D-A83E020EFBDF}"/>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AB882E3B-71E8-40B6-BF15-605F0319A478}"/>
              </a:ext>
            </a:extLst>
          </p:cNvPr>
          <p:cNvSpPr>
            <a:spLocks noGrp="1"/>
          </p:cNvSpPr>
          <p:nvPr>
            <p:ph type="sldNum" sz="quarter" idx="12"/>
          </p:nvPr>
        </p:nvSpPr>
        <p:spPr/>
        <p:txBody>
          <a:bodyPr/>
          <a:lstStyle>
            <a:lvl1pPr>
              <a:defRPr/>
            </a:lvl1pPr>
          </a:lstStyle>
          <a:p>
            <a:pPr>
              <a:defRPr/>
            </a:pPr>
            <a:fld id="{444E8F61-7ABA-43A1-AA86-B3245B5AC2BA}" type="slidenum">
              <a:rPr lang="en-US" altLang="en-US"/>
              <a:pPr>
                <a:defRPr/>
              </a:pPr>
              <a:t>‹#›</a:t>
            </a:fld>
            <a:endParaRPr lang="en-US" altLang="en-US"/>
          </a:p>
        </p:txBody>
      </p:sp>
    </p:spTree>
    <p:extLst>
      <p:ext uri="{BB962C8B-B14F-4D97-AF65-F5344CB8AC3E}">
        <p14:creationId xmlns:p14="http://schemas.microsoft.com/office/powerpoint/2010/main" val="16658052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7843480" y="1171791"/>
            <a:ext cx="8641080" cy="24966507"/>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1920240" y="1171791"/>
            <a:ext cx="25283160" cy="2496650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7377BFA-DEF7-40DA-B9D6-D48E440B96EB}"/>
              </a:ext>
            </a:extLst>
          </p:cNvPr>
          <p:cNvSpPr>
            <a:spLocks noGrp="1"/>
          </p:cNvSpPr>
          <p:nvPr>
            <p:ph type="dt" sz="half" idx="10"/>
          </p:nvPr>
        </p:nvSpPr>
        <p:spPr/>
        <p:txBody>
          <a:bodyPr/>
          <a:lstStyle>
            <a:lvl1pPr>
              <a:defRPr/>
            </a:lvl1pPr>
          </a:lstStyle>
          <a:p>
            <a:pPr>
              <a:defRPr/>
            </a:pPr>
            <a:fld id="{9577EF49-E994-4B8A-8EB9-25CAD2BAAB50}" type="datetimeFigureOut">
              <a:rPr lang="en-US"/>
              <a:pPr>
                <a:defRPr/>
              </a:pPr>
              <a:t>2/13/2023</a:t>
            </a:fld>
            <a:endParaRPr lang="en-US"/>
          </a:p>
        </p:txBody>
      </p:sp>
      <p:sp>
        <p:nvSpPr>
          <p:cNvPr id="5" name="Footer Placeholder 4">
            <a:extLst>
              <a:ext uri="{FF2B5EF4-FFF2-40B4-BE49-F238E27FC236}">
                <a16:creationId xmlns:a16="http://schemas.microsoft.com/office/drawing/2014/main" id="{3A6149C0-736D-4346-A162-2A670BA42508}"/>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79D5710E-5D7C-4517-AD59-A97FC430E68B}"/>
              </a:ext>
            </a:extLst>
          </p:cNvPr>
          <p:cNvSpPr>
            <a:spLocks noGrp="1"/>
          </p:cNvSpPr>
          <p:nvPr>
            <p:ph type="sldNum" sz="quarter" idx="12"/>
          </p:nvPr>
        </p:nvSpPr>
        <p:spPr/>
        <p:txBody>
          <a:bodyPr/>
          <a:lstStyle>
            <a:lvl1pPr>
              <a:defRPr/>
            </a:lvl1pPr>
          </a:lstStyle>
          <a:p>
            <a:pPr>
              <a:defRPr/>
            </a:pPr>
            <a:fld id="{C7512B02-AAB9-4B57-A469-71CBA95B38E5}" type="slidenum">
              <a:rPr lang="en-US" altLang="en-US"/>
              <a:pPr>
                <a:defRPr/>
              </a:pPr>
              <a:t>‹#›</a:t>
            </a:fld>
            <a:endParaRPr lang="en-US" altLang="en-US"/>
          </a:p>
        </p:txBody>
      </p:sp>
    </p:spTree>
    <p:extLst>
      <p:ext uri="{BB962C8B-B14F-4D97-AF65-F5344CB8AC3E}">
        <p14:creationId xmlns:p14="http://schemas.microsoft.com/office/powerpoint/2010/main" val="6120639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8CB22F8-BF2F-4D34-9AF5-55F9D955ACE0}"/>
              </a:ext>
            </a:extLst>
          </p:cNvPr>
          <p:cNvSpPr>
            <a:spLocks noGrp="1"/>
          </p:cNvSpPr>
          <p:nvPr>
            <p:ph type="dt" sz="half" idx="10"/>
          </p:nvPr>
        </p:nvSpPr>
        <p:spPr/>
        <p:txBody>
          <a:bodyPr/>
          <a:lstStyle>
            <a:lvl1pPr>
              <a:defRPr/>
            </a:lvl1pPr>
          </a:lstStyle>
          <a:p>
            <a:pPr>
              <a:defRPr/>
            </a:pPr>
            <a:fld id="{9B9DB46F-CB23-4BA0-891B-8833C7DEDA80}" type="datetimeFigureOut">
              <a:rPr lang="en-US"/>
              <a:pPr>
                <a:defRPr/>
              </a:pPr>
              <a:t>2/13/2023</a:t>
            </a:fld>
            <a:endParaRPr lang="en-US"/>
          </a:p>
        </p:txBody>
      </p:sp>
      <p:sp>
        <p:nvSpPr>
          <p:cNvPr id="5" name="Footer Placeholder 4">
            <a:extLst>
              <a:ext uri="{FF2B5EF4-FFF2-40B4-BE49-F238E27FC236}">
                <a16:creationId xmlns:a16="http://schemas.microsoft.com/office/drawing/2014/main" id="{76300F18-54CE-4547-A4F7-7FFD65CDD908}"/>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9689AD16-1C30-4434-8613-41783802E480}"/>
              </a:ext>
            </a:extLst>
          </p:cNvPr>
          <p:cNvSpPr>
            <a:spLocks noGrp="1"/>
          </p:cNvSpPr>
          <p:nvPr>
            <p:ph type="sldNum" sz="quarter" idx="12"/>
          </p:nvPr>
        </p:nvSpPr>
        <p:spPr/>
        <p:txBody>
          <a:bodyPr/>
          <a:lstStyle>
            <a:lvl1pPr>
              <a:defRPr/>
            </a:lvl1pPr>
          </a:lstStyle>
          <a:p>
            <a:pPr>
              <a:defRPr/>
            </a:pPr>
            <a:fld id="{F810B48E-51A9-4E3A-AC5C-1018B3676129}" type="slidenum">
              <a:rPr lang="en-US" altLang="en-US"/>
              <a:pPr>
                <a:defRPr/>
              </a:pPr>
              <a:t>‹#›</a:t>
            </a:fld>
            <a:endParaRPr lang="en-US" altLang="en-US"/>
          </a:p>
        </p:txBody>
      </p:sp>
    </p:spTree>
    <p:extLst>
      <p:ext uri="{BB962C8B-B14F-4D97-AF65-F5344CB8AC3E}">
        <p14:creationId xmlns:p14="http://schemas.microsoft.com/office/powerpoint/2010/main" val="11496832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033715" y="18802775"/>
            <a:ext cx="32644080" cy="5811520"/>
          </a:xfrm>
        </p:spPr>
        <p:txBody>
          <a:bodyPr anchor="t"/>
          <a:lstStyle>
            <a:lvl1pPr algn="l">
              <a:defRPr sz="16900" b="1" cap="all"/>
            </a:lvl1pPr>
          </a:lstStyle>
          <a:p>
            <a:r>
              <a:rPr lang="en-US"/>
              <a:t>Click to edit Master title style</a:t>
            </a:r>
          </a:p>
        </p:txBody>
      </p:sp>
      <p:sp>
        <p:nvSpPr>
          <p:cNvPr id="3" name="Text Placeholder 2"/>
          <p:cNvSpPr>
            <a:spLocks noGrp="1"/>
          </p:cNvSpPr>
          <p:nvPr>
            <p:ph type="body" idx="1"/>
          </p:nvPr>
        </p:nvSpPr>
        <p:spPr>
          <a:xfrm>
            <a:off x="3033715" y="12401978"/>
            <a:ext cx="32644080" cy="6400798"/>
          </a:xfrm>
        </p:spPr>
        <p:txBody>
          <a:bodyPr anchor="b"/>
          <a:lstStyle>
            <a:lvl1pPr marL="0" indent="0">
              <a:buNone/>
              <a:defRPr sz="8500">
                <a:solidFill>
                  <a:schemeClr val="tx1">
                    <a:tint val="75000"/>
                  </a:schemeClr>
                </a:solidFill>
              </a:defRPr>
            </a:lvl1pPr>
            <a:lvl2pPr marL="1933270" indent="0">
              <a:buNone/>
              <a:defRPr sz="7600">
                <a:solidFill>
                  <a:schemeClr val="tx1">
                    <a:tint val="75000"/>
                  </a:schemeClr>
                </a:solidFill>
              </a:defRPr>
            </a:lvl2pPr>
            <a:lvl3pPr marL="3866540" indent="0">
              <a:buNone/>
              <a:defRPr sz="6800">
                <a:solidFill>
                  <a:schemeClr val="tx1">
                    <a:tint val="75000"/>
                  </a:schemeClr>
                </a:solidFill>
              </a:defRPr>
            </a:lvl3pPr>
            <a:lvl4pPr marL="5799811" indent="0">
              <a:buNone/>
              <a:defRPr sz="5900">
                <a:solidFill>
                  <a:schemeClr val="tx1">
                    <a:tint val="75000"/>
                  </a:schemeClr>
                </a:solidFill>
              </a:defRPr>
            </a:lvl4pPr>
            <a:lvl5pPr marL="7733081" indent="0">
              <a:buNone/>
              <a:defRPr sz="5900">
                <a:solidFill>
                  <a:schemeClr val="tx1">
                    <a:tint val="75000"/>
                  </a:schemeClr>
                </a:solidFill>
              </a:defRPr>
            </a:lvl5pPr>
            <a:lvl6pPr marL="9666351" indent="0">
              <a:buNone/>
              <a:defRPr sz="5900">
                <a:solidFill>
                  <a:schemeClr val="tx1">
                    <a:tint val="75000"/>
                  </a:schemeClr>
                </a:solidFill>
              </a:defRPr>
            </a:lvl6pPr>
            <a:lvl7pPr marL="11599621" indent="0">
              <a:buNone/>
              <a:defRPr sz="5900">
                <a:solidFill>
                  <a:schemeClr val="tx1">
                    <a:tint val="75000"/>
                  </a:schemeClr>
                </a:solidFill>
              </a:defRPr>
            </a:lvl7pPr>
            <a:lvl8pPr marL="13532891" indent="0">
              <a:buNone/>
              <a:defRPr sz="5900">
                <a:solidFill>
                  <a:schemeClr val="tx1">
                    <a:tint val="75000"/>
                  </a:schemeClr>
                </a:solidFill>
              </a:defRPr>
            </a:lvl8pPr>
            <a:lvl9pPr marL="15466162" indent="0">
              <a:buNone/>
              <a:defRPr sz="59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D595913-5A8A-4B9C-AFBE-3ACAD11325C4}"/>
              </a:ext>
            </a:extLst>
          </p:cNvPr>
          <p:cNvSpPr>
            <a:spLocks noGrp="1"/>
          </p:cNvSpPr>
          <p:nvPr>
            <p:ph type="dt" sz="half" idx="10"/>
          </p:nvPr>
        </p:nvSpPr>
        <p:spPr/>
        <p:txBody>
          <a:bodyPr/>
          <a:lstStyle>
            <a:lvl1pPr>
              <a:defRPr/>
            </a:lvl1pPr>
          </a:lstStyle>
          <a:p>
            <a:pPr>
              <a:defRPr/>
            </a:pPr>
            <a:fld id="{1F42BC68-7EBF-4291-A25C-76A686C211D7}" type="datetimeFigureOut">
              <a:rPr lang="en-US"/>
              <a:pPr>
                <a:defRPr/>
              </a:pPr>
              <a:t>2/13/2023</a:t>
            </a:fld>
            <a:endParaRPr lang="en-US"/>
          </a:p>
        </p:txBody>
      </p:sp>
      <p:sp>
        <p:nvSpPr>
          <p:cNvPr id="5" name="Footer Placeholder 4">
            <a:extLst>
              <a:ext uri="{FF2B5EF4-FFF2-40B4-BE49-F238E27FC236}">
                <a16:creationId xmlns:a16="http://schemas.microsoft.com/office/drawing/2014/main" id="{0BEB177D-4396-4933-909C-8389CD1EB437}"/>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6C20C2FC-0B10-47E5-9F65-4E56807B5B8E}"/>
              </a:ext>
            </a:extLst>
          </p:cNvPr>
          <p:cNvSpPr>
            <a:spLocks noGrp="1"/>
          </p:cNvSpPr>
          <p:nvPr>
            <p:ph type="sldNum" sz="quarter" idx="12"/>
          </p:nvPr>
        </p:nvSpPr>
        <p:spPr/>
        <p:txBody>
          <a:bodyPr/>
          <a:lstStyle>
            <a:lvl1pPr>
              <a:defRPr/>
            </a:lvl1pPr>
          </a:lstStyle>
          <a:p>
            <a:pPr>
              <a:defRPr/>
            </a:pPr>
            <a:fld id="{0DE8E3D1-E572-42EB-AA01-805F18530BE0}" type="slidenum">
              <a:rPr lang="en-US" altLang="en-US"/>
              <a:pPr>
                <a:defRPr/>
              </a:pPr>
              <a:t>‹#›</a:t>
            </a:fld>
            <a:endParaRPr lang="en-US" altLang="en-US"/>
          </a:p>
        </p:txBody>
      </p:sp>
    </p:spTree>
    <p:extLst>
      <p:ext uri="{BB962C8B-B14F-4D97-AF65-F5344CB8AC3E}">
        <p14:creationId xmlns:p14="http://schemas.microsoft.com/office/powerpoint/2010/main" val="203058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1920240" y="6827522"/>
            <a:ext cx="16962120" cy="19310775"/>
          </a:xfrm>
        </p:spPr>
        <p:txBody>
          <a:bodyPr/>
          <a:lstStyle>
            <a:lvl1pPr>
              <a:defRPr sz="11800"/>
            </a:lvl1pPr>
            <a:lvl2pPr>
              <a:defRPr sz="10100"/>
            </a:lvl2pPr>
            <a:lvl3pPr>
              <a:defRPr sz="8500"/>
            </a:lvl3pPr>
            <a:lvl4pPr>
              <a:defRPr sz="7600"/>
            </a:lvl4pPr>
            <a:lvl5pPr>
              <a:defRPr sz="7600"/>
            </a:lvl5pPr>
            <a:lvl6pPr>
              <a:defRPr sz="7600"/>
            </a:lvl6pPr>
            <a:lvl7pPr>
              <a:defRPr sz="7600"/>
            </a:lvl7pPr>
            <a:lvl8pPr>
              <a:defRPr sz="7600"/>
            </a:lvl8pPr>
            <a:lvl9pPr>
              <a:defRPr sz="7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19522440" y="6827522"/>
            <a:ext cx="16962120" cy="19310775"/>
          </a:xfrm>
        </p:spPr>
        <p:txBody>
          <a:bodyPr/>
          <a:lstStyle>
            <a:lvl1pPr>
              <a:defRPr sz="11800"/>
            </a:lvl1pPr>
            <a:lvl2pPr>
              <a:defRPr sz="10100"/>
            </a:lvl2pPr>
            <a:lvl3pPr>
              <a:defRPr sz="8500"/>
            </a:lvl3pPr>
            <a:lvl4pPr>
              <a:defRPr sz="7600"/>
            </a:lvl4pPr>
            <a:lvl5pPr>
              <a:defRPr sz="7600"/>
            </a:lvl5pPr>
            <a:lvl6pPr>
              <a:defRPr sz="7600"/>
            </a:lvl6pPr>
            <a:lvl7pPr>
              <a:defRPr sz="7600"/>
            </a:lvl7pPr>
            <a:lvl8pPr>
              <a:defRPr sz="7600"/>
            </a:lvl8pPr>
            <a:lvl9pPr>
              <a:defRPr sz="7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a:extLst>
              <a:ext uri="{FF2B5EF4-FFF2-40B4-BE49-F238E27FC236}">
                <a16:creationId xmlns:a16="http://schemas.microsoft.com/office/drawing/2014/main" id="{535F9D9D-523B-42BB-8715-3491F3F5CAE0}"/>
              </a:ext>
            </a:extLst>
          </p:cNvPr>
          <p:cNvSpPr>
            <a:spLocks noGrp="1"/>
          </p:cNvSpPr>
          <p:nvPr>
            <p:ph type="dt" sz="half" idx="10"/>
          </p:nvPr>
        </p:nvSpPr>
        <p:spPr/>
        <p:txBody>
          <a:bodyPr/>
          <a:lstStyle>
            <a:lvl1pPr>
              <a:defRPr/>
            </a:lvl1pPr>
          </a:lstStyle>
          <a:p>
            <a:pPr>
              <a:defRPr/>
            </a:pPr>
            <a:fld id="{B70D79F2-804B-4BA1-A4E5-6828BD8BF04E}" type="datetimeFigureOut">
              <a:rPr lang="en-US"/>
              <a:pPr>
                <a:defRPr/>
              </a:pPr>
              <a:t>2/13/2023</a:t>
            </a:fld>
            <a:endParaRPr lang="en-US"/>
          </a:p>
        </p:txBody>
      </p:sp>
      <p:sp>
        <p:nvSpPr>
          <p:cNvPr id="6" name="Footer Placeholder 4">
            <a:extLst>
              <a:ext uri="{FF2B5EF4-FFF2-40B4-BE49-F238E27FC236}">
                <a16:creationId xmlns:a16="http://schemas.microsoft.com/office/drawing/2014/main" id="{22289E53-007B-4131-8A80-B5FD6D8358EC}"/>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B5642E0E-F2A5-43A8-950F-65D33446009B}"/>
              </a:ext>
            </a:extLst>
          </p:cNvPr>
          <p:cNvSpPr>
            <a:spLocks noGrp="1"/>
          </p:cNvSpPr>
          <p:nvPr>
            <p:ph type="sldNum" sz="quarter" idx="12"/>
          </p:nvPr>
        </p:nvSpPr>
        <p:spPr/>
        <p:txBody>
          <a:bodyPr/>
          <a:lstStyle>
            <a:lvl1pPr>
              <a:defRPr/>
            </a:lvl1pPr>
          </a:lstStyle>
          <a:p>
            <a:pPr>
              <a:defRPr/>
            </a:pPr>
            <a:fld id="{7A9CE399-558A-441B-8516-C105EA856890}" type="slidenum">
              <a:rPr lang="en-US" altLang="en-US"/>
              <a:pPr>
                <a:defRPr/>
              </a:pPr>
              <a:t>‹#›</a:t>
            </a:fld>
            <a:endParaRPr lang="en-US" altLang="en-US"/>
          </a:p>
        </p:txBody>
      </p:sp>
    </p:spTree>
    <p:extLst>
      <p:ext uri="{BB962C8B-B14F-4D97-AF65-F5344CB8AC3E}">
        <p14:creationId xmlns:p14="http://schemas.microsoft.com/office/powerpoint/2010/main" val="4639139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1920240" y="6549816"/>
            <a:ext cx="16968790" cy="2729651"/>
          </a:xfrm>
        </p:spPr>
        <p:txBody>
          <a:bodyPr anchor="b"/>
          <a:lstStyle>
            <a:lvl1pPr marL="0" indent="0">
              <a:buNone/>
              <a:defRPr sz="10100" b="1"/>
            </a:lvl1pPr>
            <a:lvl2pPr marL="1933270" indent="0">
              <a:buNone/>
              <a:defRPr sz="8500" b="1"/>
            </a:lvl2pPr>
            <a:lvl3pPr marL="3866540" indent="0">
              <a:buNone/>
              <a:defRPr sz="7600" b="1"/>
            </a:lvl3pPr>
            <a:lvl4pPr marL="5799811" indent="0">
              <a:buNone/>
              <a:defRPr sz="6800" b="1"/>
            </a:lvl4pPr>
            <a:lvl5pPr marL="7733081" indent="0">
              <a:buNone/>
              <a:defRPr sz="6800" b="1"/>
            </a:lvl5pPr>
            <a:lvl6pPr marL="9666351" indent="0">
              <a:buNone/>
              <a:defRPr sz="6800" b="1"/>
            </a:lvl6pPr>
            <a:lvl7pPr marL="11599621" indent="0">
              <a:buNone/>
              <a:defRPr sz="6800" b="1"/>
            </a:lvl7pPr>
            <a:lvl8pPr marL="13532891" indent="0">
              <a:buNone/>
              <a:defRPr sz="6800" b="1"/>
            </a:lvl8pPr>
            <a:lvl9pPr marL="15466162" indent="0">
              <a:buNone/>
              <a:defRPr sz="6800" b="1"/>
            </a:lvl9pPr>
          </a:lstStyle>
          <a:p>
            <a:pPr lvl="0"/>
            <a:r>
              <a:rPr lang="en-US"/>
              <a:t>Click to edit Master text styles</a:t>
            </a:r>
          </a:p>
        </p:txBody>
      </p:sp>
      <p:sp>
        <p:nvSpPr>
          <p:cNvPr id="4" name="Content Placeholder 3"/>
          <p:cNvSpPr>
            <a:spLocks noGrp="1"/>
          </p:cNvSpPr>
          <p:nvPr>
            <p:ph sz="half" idx="2"/>
          </p:nvPr>
        </p:nvSpPr>
        <p:spPr>
          <a:xfrm>
            <a:off x="1920240" y="9279467"/>
            <a:ext cx="16968790" cy="16858829"/>
          </a:xfrm>
        </p:spPr>
        <p:txBody>
          <a:bodyPr/>
          <a:lstStyle>
            <a:lvl1pPr>
              <a:defRPr sz="10100"/>
            </a:lvl1pPr>
            <a:lvl2pPr>
              <a:defRPr sz="8500"/>
            </a:lvl2pPr>
            <a:lvl3pPr>
              <a:defRPr sz="7600"/>
            </a:lvl3pPr>
            <a:lvl4pPr>
              <a:defRPr sz="6800"/>
            </a:lvl4pPr>
            <a:lvl5pPr>
              <a:defRPr sz="6800"/>
            </a:lvl5pPr>
            <a:lvl6pPr>
              <a:defRPr sz="6800"/>
            </a:lvl6pPr>
            <a:lvl7pPr>
              <a:defRPr sz="6800"/>
            </a:lvl7pPr>
            <a:lvl8pPr>
              <a:defRPr sz="6800"/>
            </a:lvl8pPr>
            <a:lvl9pPr>
              <a:defRPr sz="6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19509107" y="6549816"/>
            <a:ext cx="16975455" cy="2729651"/>
          </a:xfrm>
        </p:spPr>
        <p:txBody>
          <a:bodyPr anchor="b"/>
          <a:lstStyle>
            <a:lvl1pPr marL="0" indent="0">
              <a:buNone/>
              <a:defRPr sz="10100" b="1"/>
            </a:lvl1pPr>
            <a:lvl2pPr marL="1933270" indent="0">
              <a:buNone/>
              <a:defRPr sz="8500" b="1"/>
            </a:lvl2pPr>
            <a:lvl3pPr marL="3866540" indent="0">
              <a:buNone/>
              <a:defRPr sz="7600" b="1"/>
            </a:lvl3pPr>
            <a:lvl4pPr marL="5799811" indent="0">
              <a:buNone/>
              <a:defRPr sz="6800" b="1"/>
            </a:lvl4pPr>
            <a:lvl5pPr marL="7733081" indent="0">
              <a:buNone/>
              <a:defRPr sz="6800" b="1"/>
            </a:lvl5pPr>
            <a:lvl6pPr marL="9666351" indent="0">
              <a:buNone/>
              <a:defRPr sz="6800" b="1"/>
            </a:lvl6pPr>
            <a:lvl7pPr marL="11599621" indent="0">
              <a:buNone/>
              <a:defRPr sz="6800" b="1"/>
            </a:lvl7pPr>
            <a:lvl8pPr marL="13532891" indent="0">
              <a:buNone/>
              <a:defRPr sz="6800" b="1"/>
            </a:lvl8pPr>
            <a:lvl9pPr marL="15466162" indent="0">
              <a:buNone/>
              <a:defRPr sz="6800" b="1"/>
            </a:lvl9pPr>
          </a:lstStyle>
          <a:p>
            <a:pPr lvl="0"/>
            <a:r>
              <a:rPr lang="en-US"/>
              <a:t>Click to edit Master text styles</a:t>
            </a:r>
          </a:p>
        </p:txBody>
      </p:sp>
      <p:sp>
        <p:nvSpPr>
          <p:cNvPr id="6" name="Content Placeholder 5"/>
          <p:cNvSpPr>
            <a:spLocks noGrp="1"/>
          </p:cNvSpPr>
          <p:nvPr>
            <p:ph sz="quarter" idx="4"/>
          </p:nvPr>
        </p:nvSpPr>
        <p:spPr>
          <a:xfrm>
            <a:off x="19509107" y="9279467"/>
            <a:ext cx="16975455" cy="16858829"/>
          </a:xfrm>
        </p:spPr>
        <p:txBody>
          <a:bodyPr/>
          <a:lstStyle>
            <a:lvl1pPr>
              <a:defRPr sz="10100"/>
            </a:lvl1pPr>
            <a:lvl2pPr>
              <a:defRPr sz="8500"/>
            </a:lvl2pPr>
            <a:lvl3pPr>
              <a:defRPr sz="7600"/>
            </a:lvl3pPr>
            <a:lvl4pPr>
              <a:defRPr sz="6800"/>
            </a:lvl4pPr>
            <a:lvl5pPr>
              <a:defRPr sz="6800"/>
            </a:lvl5pPr>
            <a:lvl6pPr>
              <a:defRPr sz="6800"/>
            </a:lvl6pPr>
            <a:lvl7pPr>
              <a:defRPr sz="6800"/>
            </a:lvl7pPr>
            <a:lvl8pPr>
              <a:defRPr sz="6800"/>
            </a:lvl8pPr>
            <a:lvl9pPr>
              <a:defRPr sz="6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a:extLst>
              <a:ext uri="{FF2B5EF4-FFF2-40B4-BE49-F238E27FC236}">
                <a16:creationId xmlns:a16="http://schemas.microsoft.com/office/drawing/2014/main" id="{D8660E03-3B8B-4C9B-82CC-BCE1F79482F1}"/>
              </a:ext>
            </a:extLst>
          </p:cNvPr>
          <p:cNvSpPr>
            <a:spLocks noGrp="1"/>
          </p:cNvSpPr>
          <p:nvPr>
            <p:ph type="dt" sz="half" idx="10"/>
          </p:nvPr>
        </p:nvSpPr>
        <p:spPr/>
        <p:txBody>
          <a:bodyPr/>
          <a:lstStyle>
            <a:lvl1pPr>
              <a:defRPr/>
            </a:lvl1pPr>
          </a:lstStyle>
          <a:p>
            <a:pPr>
              <a:defRPr/>
            </a:pPr>
            <a:fld id="{F49D9AAC-E80A-4345-9A90-774841CB99E0}" type="datetimeFigureOut">
              <a:rPr lang="en-US"/>
              <a:pPr>
                <a:defRPr/>
              </a:pPr>
              <a:t>2/13/2023</a:t>
            </a:fld>
            <a:endParaRPr lang="en-US"/>
          </a:p>
        </p:txBody>
      </p:sp>
      <p:sp>
        <p:nvSpPr>
          <p:cNvPr id="8" name="Footer Placeholder 4">
            <a:extLst>
              <a:ext uri="{FF2B5EF4-FFF2-40B4-BE49-F238E27FC236}">
                <a16:creationId xmlns:a16="http://schemas.microsoft.com/office/drawing/2014/main" id="{07EDC951-4A5D-4925-A406-D23722D2BC24}"/>
              </a:ext>
            </a:extLst>
          </p:cNvPr>
          <p:cNvSpPr>
            <a:spLocks noGrp="1"/>
          </p:cNvSpPr>
          <p:nvPr>
            <p:ph type="ftr" sz="quarter" idx="11"/>
          </p:nvPr>
        </p:nvSpPr>
        <p:spPr/>
        <p:txBody>
          <a:bodyPr/>
          <a:lstStyle>
            <a:lvl1pPr>
              <a:defRPr/>
            </a:lvl1pPr>
          </a:lstStyle>
          <a:p>
            <a:pPr>
              <a:defRPr/>
            </a:pPr>
            <a:endParaRPr lang="en-US"/>
          </a:p>
        </p:txBody>
      </p:sp>
      <p:sp>
        <p:nvSpPr>
          <p:cNvPr id="9" name="Slide Number Placeholder 5">
            <a:extLst>
              <a:ext uri="{FF2B5EF4-FFF2-40B4-BE49-F238E27FC236}">
                <a16:creationId xmlns:a16="http://schemas.microsoft.com/office/drawing/2014/main" id="{B71D0815-2B6F-488E-B358-494CD83075A4}"/>
              </a:ext>
            </a:extLst>
          </p:cNvPr>
          <p:cNvSpPr>
            <a:spLocks noGrp="1"/>
          </p:cNvSpPr>
          <p:nvPr>
            <p:ph type="sldNum" sz="quarter" idx="12"/>
          </p:nvPr>
        </p:nvSpPr>
        <p:spPr/>
        <p:txBody>
          <a:bodyPr/>
          <a:lstStyle>
            <a:lvl1pPr>
              <a:defRPr/>
            </a:lvl1pPr>
          </a:lstStyle>
          <a:p>
            <a:pPr>
              <a:defRPr/>
            </a:pPr>
            <a:fld id="{CAE8BC22-9427-41D8-9C0E-1099A13A5DD3}" type="slidenum">
              <a:rPr lang="en-US" altLang="en-US"/>
              <a:pPr>
                <a:defRPr/>
              </a:pPr>
              <a:t>‹#›</a:t>
            </a:fld>
            <a:endParaRPr lang="en-US" altLang="en-US"/>
          </a:p>
        </p:txBody>
      </p:sp>
    </p:spTree>
    <p:extLst>
      <p:ext uri="{BB962C8B-B14F-4D97-AF65-F5344CB8AC3E}">
        <p14:creationId xmlns:p14="http://schemas.microsoft.com/office/powerpoint/2010/main" val="31253178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a:extLst>
              <a:ext uri="{FF2B5EF4-FFF2-40B4-BE49-F238E27FC236}">
                <a16:creationId xmlns:a16="http://schemas.microsoft.com/office/drawing/2014/main" id="{3C82CC9E-061F-403B-918C-0126115D9370}"/>
              </a:ext>
            </a:extLst>
          </p:cNvPr>
          <p:cNvSpPr>
            <a:spLocks noGrp="1"/>
          </p:cNvSpPr>
          <p:nvPr>
            <p:ph type="dt" sz="half" idx="10"/>
          </p:nvPr>
        </p:nvSpPr>
        <p:spPr/>
        <p:txBody>
          <a:bodyPr/>
          <a:lstStyle>
            <a:lvl1pPr>
              <a:defRPr/>
            </a:lvl1pPr>
          </a:lstStyle>
          <a:p>
            <a:pPr>
              <a:defRPr/>
            </a:pPr>
            <a:fld id="{64FAD0B5-1C31-4E38-97F4-2E22DB00A31C}" type="datetimeFigureOut">
              <a:rPr lang="en-US"/>
              <a:pPr>
                <a:defRPr/>
              </a:pPr>
              <a:t>2/13/2023</a:t>
            </a:fld>
            <a:endParaRPr lang="en-US"/>
          </a:p>
        </p:txBody>
      </p:sp>
      <p:sp>
        <p:nvSpPr>
          <p:cNvPr id="4" name="Footer Placeholder 4">
            <a:extLst>
              <a:ext uri="{FF2B5EF4-FFF2-40B4-BE49-F238E27FC236}">
                <a16:creationId xmlns:a16="http://schemas.microsoft.com/office/drawing/2014/main" id="{BE0CEA2E-C99D-45F1-AB60-F82C917B418C}"/>
              </a:ext>
            </a:extLst>
          </p:cNvPr>
          <p:cNvSpPr>
            <a:spLocks noGrp="1"/>
          </p:cNvSpPr>
          <p:nvPr>
            <p:ph type="ftr" sz="quarter" idx="11"/>
          </p:nvPr>
        </p:nvSpPr>
        <p:spPr/>
        <p:txBody>
          <a:bodyPr/>
          <a:lstStyle>
            <a:lvl1pPr>
              <a:defRPr/>
            </a:lvl1pPr>
          </a:lstStyle>
          <a:p>
            <a:pPr>
              <a:defRPr/>
            </a:pPr>
            <a:endParaRPr lang="en-US"/>
          </a:p>
        </p:txBody>
      </p:sp>
      <p:sp>
        <p:nvSpPr>
          <p:cNvPr id="5" name="Slide Number Placeholder 5">
            <a:extLst>
              <a:ext uri="{FF2B5EF4-FFF2-40B4-BE49-F238E27FC236}">
                <a16:creationId xmlns:a16="http://schemas.microsoft.com/office/drawing/2014/main" id="{62AD3570-F0B9-492D-8D48-D0FC77934BE1}"/>
              </a:ext>
            </a:extLst>
          </p:cNvPr>
          <p:cNvSpPr>
            <a:spLocks noGrp="1"/>
          </p:cNvSpPr>
          <p:nvPr>
            <p:ph type="sldNum" sz="quarter" idx="12"/>
          </p:nvPr>
        </p:nvSpPr>
        <p:spPr/>
        <p:txBody>
          <a:bodyPr/>
          <a:lstStyle>
            <a:lvl1pPr>
              <a:defRPr/>
            </a:lvl1pPr>
          </a:lstStyle>
          <a:p>
            <a:pPr>
              <a:defRPr/>
            </a:pPr>
            <a:fld id="{0CB9B2FA-38A1-43C1-B862-02C05FE3BA74}" type="slidenum">
              <a:rPr lang="en-US" altLang="en-US"/>
              <a:pPr>
                <a:defRPr/>
              </a:pPr>
              <a:t>‹#›</a:t>
            </a:fld>
            <a:endParaRPr lang="en-US" altLang="en-US"/>
          </a:p>
        </p:txBody>
      </p:sp>
    </p:spTree>
    <p:extLst>
      <p:ext uri="{BB962C8B-B14F-4D97-AF65-F5344CB8AC3E}">
        <p14:creationId xmlns:p14="http://schemas.microsoft.com/office/powerpoint/2010/main" val="40966356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7BDBA466-346E-40C4-B4AF-8AAE4AEDACC1}"/>
              </a:ext>
            </a:extLst>
          </p:cNvPr>
          <p:cNvSpPr>
            <a:spLocks noGrp="1"/>
          </p:cNvSpPr>
          <p:nvPr>
            <p:ph type="dt" sz="half" idx="10"/>
          </p:nvPr>
        </p:nvSpPr>
        <p:spPr/>
        <p:txBody>
          <a:bodyPr/>
          <a:lstStyle>
            <a:lvl1pPr>
              <a:defRPr/>
            </a:lvl1pPr>
          </a:lstStyle>
          <a:p>
            <a:pPr>
              <a:defRPr/>
            </a:pPr>
            <a:fld id="{0E21C73B-9E47-4FF6-BB57-82EB15F41C9B}" type="datetimeFigureOut">
              <a:rPr lang="en-US"/>
              <a:pPr>
                <a:defRPr/>
              </a:pPr>
              <a:t>2/13/2023</a:t>
            </a:fld>
            <a:endParaRPr lang="en-US"/>
          </a:p>
        </p:txBody>
      </p:sp>
      <p:sp>
        <p:nvSpPr>
          <p:cNvPr id="3" name="Footer Placeholder 4">
            <a:extLst>
              <a:ext uri="{FF2B5EF4-FFF2-40B4-BE49-F238E27FC236}">
                <a16:creationId xmlns:a16="http://schemas.microsoft.com/office/drawing/2014/main" id="{B228B7D2-A118-4BE2-BEE8-E5292EF55D4B}"/>
              </a:ext>
            </a:extLst>
          </p:cNvPr>
          <p:cNvSpPr>
            <a:spLocks noGrp="1"/>
          </p:cNvSpPr>
          <p:nvPr>
            <p:ph type="ftr" sz="quarter" idx="11"/>
          </p:nvPr>
        </p:nvSpPr>
        <p:spPr/>
        <p:txBody>
          <a:bodyPr/>
          <a:lstStyle>
            <a:lvl1pPr>
              <a:defRPr/>
            </a:lvl1pPr>
          </a:lstStyle>
          <a:p>
            <a:pPr>
              <a:defRPr/>
            </a:pPr>
            <a:endParaRPr lang="en-US"/>
          </a:p>
        </p:txBody>
      </p:sp>
      <p:sp>
        <p:nvSpPr>
          <p:cNvPr id="4" name="Slide Number Placeholder 5">
            <a:extLst>
              <a:ext uri="{FF2B5EF4-FFF2-40B4-BE49-F238E27FC236}">
                <a16:creationId xmlns:a16="http://schemas.microsoft.com/office/drawing/2014/main" id="{368052DC-648A-4958-8FB1-9D1D05235BE2}"/>
              </a:ext>
            </a:extLst>
          </p:cNvPr>
          <p:cNvSpPr>
            <a:spLocks noGrp="1"/>
          </p:cNvSpPr>
          <p:nvPr>
            <p:ph type="sldNum" sz="quarter" idx="12"/>
          </p:nvPr>
        </p:nvSpPr>
        <p:spPr/>
        <p:txBody>
          <a:bodyPr/>
          <a:lstStyle>
            <a:lvl1pPr>
              <a:defRPr/>
            </a:lvl1pPr>
          </a:lstStyle>
          <a:p>
            <a:pPr>
              <a:defRPr/>
            </a:pPr>
            <a:fld id="{608EEAAF-DB8A-4F53-96EA-B820F5A8E638}" type="slidenum">
              <a:rPr lang="en-US" altLang="en-US"/>
              <a:pPr>
                <a:defRPr/>
              </a:pPr>
              <a:t>‹#›</a:t>
            </a:fld>
            <a:endParaRPr lang="en-US" altLang="en-US"/>
          </a:p>
        </p:txBody>
      </p:sp>
    </p:spTree>
    <p:extLst>
      <p:ext uri="{BB962C8B-B14F-4D97-AF65-F5344CB8AC3E}">
        <p14:creationId xmlns:p14="http://schemas.microsoft.com/office/powerpoint/2010/main" val="15932167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20242" y="1165013"/>
            <a:ext cx="12634915" cy="4958080"/>
          </a:xfrm>
        </p:spPr>
        <p:txBody>
          <a:bodyPr anchor="b"/>
          <a:lstStyle>
            <a:lvl1pPr algn="l">
              <a:defRPr sz="8500" b="1"/>
            </a:lvl1pPr>
          </a:lstStyle>
          <a:p>
            <a:r>
              <a:rPr lang="en-US"/>
              <a:t>Click to edit Master title style</a:t>
            </a:r>
          </a:p>
        </p:txBody>
      </p:sp>
      <p:sp>
        <p:nvSpPr>
          <p:cNvPr id="3" name="Content Placeholder 2"/>
          <p:cNvSpPr>
            <a:spLocks noGrp="1"/>
          </p:cNvSpPr>
          <p:nvPr>
            <p:ph idx="1"/>
          </p:nvPr>
        </p:nvSpPr>
        <p:spPr>
          <a:xfrm>
            <a:off x="15015210" y="1165016"/>
            <a:ext cx="21469350" cy="24973282"/>
          </a:xfrm>
        </p:spPr>
        <p:txBody>
          <a:bodyPr/>
          <a:lstStyle>
            <a:lvl1pPr>
              <a:defRPr sz="13500"/>
            </a:lvl1pPr>
            <a:lvl2pPr>
              <a:defRPr sz="11800"/>
            </a:lvl2pPr>
            <a:lvl3pPr>
              <a:defRPr sz="10100"/>
            </a:lvl3pPr>
            <a:lvl4pPr>
              <a:defRPr sz="8500"/>
            </a:lvl4pPr>
            <a:lvl5pPr>
              <a:defRPr sz="8500"/>
            </a:lvl5pPr>
            <a:lvl6pPr>
              <a:defRPr sz="8500"/>
            </a:lvl6pPr>
            <a:lvl7pPr>
              <a:defRPr sz="8500"/>
            </a:lvl7pPr>
            <a:lvl8pPr>
              <a:defRPr sz="8500"/>
            </a:lvl8pPr>
            <a:lvl9pPr>
              <a:defRPr sz="8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1920242" y="6123096"/>
            <a:ext cx="12634915" cy="20015202"/>
          </a:xfrm>
        </p:spPr>
        <p:txBody>
          <a:bodyPr/>
          <a:lstStyle>
            <a:lvl1pPr marL="0" indent="0">
              <a:buNone/>
              <a:defRPr sz="5900"/>
            </a:lvl1pPr>
            <a:lvl2pPr marL="1933270" indent="0">
              <a:buNone/>
              <a:defRPr sz="5100"/>
            </a:lvl2pPr>
            <a:lvl3pPr marL="3866540" indent="0">
              <a:buNone/>
              <a:defRPr sz="4200"/>
            </a:lvl3pPr>
            <a:lvl4pPr marL="5799811" indent="0">
              <a:buNone/>
              <a:defRPr sz="3800"/>
            </a:lvl4pPr>
            <a:lvl5pPr marL="7733081" indent="0">
              <a:buNone/>
              <a:defRPr sz="3800"/>
            </a:lvl5pPr>
            <a:lvl6pPr marL="9666351" indent="0">
              <a:buNone/>
              <a:defRPr sz="3800"/>
            </a:lvl6pPr>
            <a:lvl7pPr marL="11599621" indent="0">
              <a:buNone/>
              <a:defRPr sz="3800"/>
            </a:lvl7pPr>
            <a:lvl8pPr marL="13532891" indent="0">
              <a:buNone/>
              <a:defRPr sz="3800"/>
            </a:lvl8pPr>
            <a:lvl9pPr marL="15466162" indent="0">
              <a:buNone/>
              <a:defRPr sz="3800"/>
            </a:lvl9pPr>
          </a:lstStyle>
          <a:p>
            <a:pPr lvl="0"/>
            <a:r>
              <a:rPr lang="en-US"/>
              <a:t>Click to edit Master text styles</a:t>
            </a:r>
          </a:p>
        </p:txBody>
      </p:sp>
      <p:sp>
        <p:nvSpPr>
          <p:cNvPr id="5" name="Date Placeholder 3">
            <a:extLst>
              <a:ext uri="{FF2B5EF4-FFF2-40B4-BE49-F238E27FC236}">
                <a16:creationId xmlns:a16="http://schemas.microsoft.com/office/drawing/2014/main" id="{D7DD9C3F-20A2-4F4C-973B-FFB3E589DE2D}"/>
              </a:ext>
            </a:extLst>
          </p:cNvPr>
          <p:cNvSpPr>
            <a:spLocks noGrp="1"/>
          </p:cNvSpPr>
          <p:nvPr>
            <p:ph type="dt" sz="half" idx="10"/>
          </p:nvPr>
        </p:nvSpPr>
        <p:spPr/>
        <p:txBody>
          <a:bodyPr/>
          <a:lstStyle>
            <a:lvl1pPr>
              <a:defRPr/>
            </a:lvl1pPr>
          </a:lstStyle>
          <a:p>
            <a:pPr>
              <a:defRPr/>
            </a:pPr>
            <a:fld id="{091F18F5-B62B-4A5D-8988-66ED9CAC33C2}" type="datetimeFigureOut">
              <a:rPr lang="en-US"/>
              <a:pPr>
                <a:defRPr/>
              </a:pPr>
              <a:t>2/13/2023</a:t>
            </a:fld>
            <a:endParaRPr lang="en-US"/>
          </a:p>
        </p:txBody>
      </p:sp>
      <p:sp>
        <p:nvSpPr>
          <p:cNvPr id="6" name="Footer Placeholder 4">
            <a:extLst>
              <a:ext uri="{FF2B5EF4-FFF2-40B4-BE49-F238E27FC236}">
                <a16:creationId xmlns:a16="http://schemas.microsoft.com/office/drawing/2014/main" id="{4D8B7C10-FD4D-49D6-A61D-8FEEE3402CDB}"/>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6DD5ECAA-20AB-4073-8DDA-6249F0335770}"/>
              </a:ext>
            </a:extLst>
          </p:cNvPr>
          <p:cNvSpPr>
            <a:spLocks noGrp="1"/>
          </p:cNvSpPr>
          <p:nvPr>
            <p:ph type="sldNum" sz="quarter" idx="12"/>
          </p:nvPr>
        </p:nvSpPr>
        <p:spPr/>
        <p:txBody>
          <a:bodyPr/>
          <a:lstStyle>
            <a:lvl1pPr>
              <a:defRPr/>
            </a:lvl1pPr>
          </a:lstStyle>
          <a:p>
            <a:pPr>
              <a:defRPr/>
            </a:pPr>
            <a:fld id="{3490EF48-C71F-420D-9C0A-7BA008049AC6}" type="slidenum">
              <a:rPr lang="en-US" altLang="en-US"/>
              <a:pPr>
                <a:defRPr/>
              </a:pPr>
              <a:t>‹#›</a:t>
            </a:fld>
            <a:endParaRPr lang="en-US" altLang="en-US"/>
          </a:p>
        </p:txBody>
      </p:sp>
    </p:spTree>
    <p:extLst>
      <p:ext uri="{BB962C8B-B14F-4D97-AF65-F5344CB8AC3E}">
        <p14:creationId xmlns:p14="http://schemas.microsoft.com/office/powerpoint/2010/main" val="3605151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527610" y="20482560"/>
            <a:ext cx="23042880" cy="2418082"/>
          </a:xfrm>
        </p:spPr>
        <p:txBody>
          <a:bodyPr anchor="b"/>
          <a:lstStyle>
            <a:lvl1pPr algn="l">
              <a:defRPr sz="8500" b="1"/>
            </a:lvl1pPr>
          </a:lstStyle>
          <a:p>
            <a:r>
              <a:rPr lang="en-US"/>
              <a:t>Click to edit Master title style</a:t>
            </a:r>
          </a:p>
        </p:txBody>
      </p:sp>
      <p:sp>
        <p:nvSpPr>
          <p:cNvPr id="3" name="Picture Placeholder 2"/>
          <p:cNvSpPr>
            <a:spLocks noGrp="1"/>
          </p:cNvSpPr>
          <p:nvPr>
            <p:ph type="pic" idx="1"/>
          </p:nvPr>
        </p:nvSpPr>
        <p:spPr>
          <a:xfrm>
            <a:off x="7527610" y="2614507"/>
            <a:ext cx="23042880" cy="17556480"/>
          </a:xfrm>
        </p:spPr>
        <p:txBody>
          <a:bodyPr rtlCol="0">
            <a:normAutofit/>
          </a:bodyPr>
          <a:lstStyle>
            <a:lvl1pPr marL="0" indent="0">
              <a:buNone/>
              <a:defRPr sz="13500"/>
            </a:lvl1pPr>
            <a:lvl2pPr marL="1933270" indent="0">
              <a:buNone/>
              <a:defRPr sz="11800"/>
            </a:lvl2pPr>
            <a:lvl3pPr marL="3866540" indent="0">
              <a:buNone/>
              <a:defRPr sz="10100"/>
            </a:lvl3pPr>
            <a:lvl4pPr marL="5799811" indent="0">
              <a:buNone/>
              <a:defRPr sz="8500"/>
            </a:lvl4pPr>
            <a:lvl5pPr marL="7733081" indent="0">
              <a:buNone/>
              <a:defRPr sz="8500"/>
            </a:lvl5pPr>
            <a:lvl6pPr marL="9666351" indent="0">
              <a:buNone/>
              <a:defRPr sz="8500"/>
            </a:lvl6pPr>
            <a:lvl7pPr marL="11599621" indent="0">
              <a:buNone/>
              <a:defRPr sz="8500"/>
            </a:lvl7pPr>
            <a:lvl8pPr marL="13532891" indent="0">
              <a:buNone/>
              <a:defRPr sz="8500"/>
            </a:lvl8pPr>
            <a:lvl9pPr marL="15466162" indent="0">
              <a:buNone/>
              <a:defRPr sz="8500"/>
            </a:lvl9pPr>
          </a:lstStyle>
          <a:p>
            <a:pPr lvl="0"/>
            <a:endParaRPr lang="en-US" noProof="0"/>
          </a:p>
        </p:txBody>
      </p:sp>
      <p:sp>
        <p:nvSpPr>
          <p:cNvPr id="4" name="Text Placeholder 3"/>
          <p:cNvSpPr>
            <a:spLocks noGrp="1"/>
          </p:cNvSpPr>
          <p:nvPr>
            <p:ph type="body" sz="half" idx="2"/>
          </p:nvPr>
        </p:nvSpPr>
        <p:spPr>
          <a:xfrm>
            <a:off x="7527610" y="22900642"/>
            <a:ext cx="23042880" cy="3434078"/>
          </a:xfrm>
        </p:spPr>
        <p:txBody>
          <a:bodyPr/>
          <a:lstStyle>
            <a:lvl1pPr marL="0" indent="0">
              <a:buNone/>
              <a:defRPr sz="5900"/>
            </a:lvl1pPr>
            <a:lvl2pPr marL="1933270" indent="0">
              <a:buNone/>
              <a:defRPr sz="5100"/>
            </a:lvl2pPr>
            <a:lvl3pPr marL="3866540" indent="0">
              <a:buNone/>
              <a:defRPr sz="4200"/>
            </a:lvl3pPr>
            <a:lvl4pPr marL="5799811" indent="0">
              <a:buNone/>
              <a:defRPr sz="3800"/>
            </a:lvl4pPr>
            <a:lvl5pPr marL="7733081" indent="0">
              <a:buNone/>
              <a:defRPr sz="3800"/>
            </a:lvl5pPr>
            <a:lvl6pPr marL="9666351" indent="0">
              <a:buNone/>
              <a:defRPr sz="3800"/>
            </a:lvl6pPr>
            <a:lvl7pPr marL="11599621" indent="0">
              <a:buNone/>
              <a:defRPr sz="3800"/>
            </a:lvl7pPr>
            <a:lvl8pPr marL="13532891" indent="0">
              <a:buNone/>
              <a:defRPr sz="3800"/>
            </a:lvl8pPr>
            <a:lvl9pPr marL="15466162" indent="0">
              <a:buNone/>
              <a:defRPr sz="3800"/>
            </a:lvl9pPr>
          </a:lstStyle>
          <a:p>
            <a:pPr lvl="0"/>
            <a:r>
              <a:rPr lang="en-US"/>
              <a:t>Click to edit Master text styles</a:t>
            </a:r>
          </a:p>
        </p:txBody>
      </p:sp>
      <p:sp>
        <p:nvSpPr>
          <p:cNvPr id="5" name="Date Placeholder 3">
            <a:extLst>
              <a:ext uri="{FF2B5EF4-FFF2-40B4-BE49-F238E27FC236}">
                <a16:creationId xmlns:a16="http://schemas.microsoft.com/office/drawing/2014/main" id="{757A055E-850E-48F0-849F-9ABCF8904FC6}"/>
              </a:ext>
            </a:extLst>
          </p:cNvPr>
          <p:cNvSpPr>
            <a:spLocks noGrp="1"/>
          </p:cNvSpPr>
          <p:nvPr>
            <p:ph type="dt" sz="half" idx="10"/>
          </p:nvPr>
        </p:nvSpPr>
        <p:spPr/>
        <p:txBody>
          <a:bodyPr/>
          <a:lstStyle>
            <a:lvl1pPr>
              <a:defRPr/>
            </a:lvl1pPr>
          </a:lstStyle>
          <a:p>
            <a:pPr>
              <a:defRPr/>
            </a:pPr>
            <a:fld id="{488E4CEE-627B-44A2-87E0-27738E90CA7F}" type="datetimeFigureOut">
              <a:rPr lang="en-US"/>
              <a:pPr>
                <a:defRPr/>
              </a:pPr>
              <a:t>2/13/2023</a:t>
            </a:fld>
            <a:endParaRPr lang="en-US"/>
          </a:p>
        </p:txBody>
      </p:sp>
      <p:sp>
        <p:nvSpPr>
          <p:cNvPr id="6" name="Footer Placeholder 4">
            <a:extLst>
              <a:ext uri="{FF2B5EF4-FFF2-40B4-BE49-F238E27FC236}">
                <a16:creationId xmlns:a16="http://schemas.microsoft.com/office/drawing/2014/main" id="{10F6E81F-C670-4D07-A177-4400CED5AD23}"/>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9D931F06-5EA5-454B-857F-3CC056B6892B}"/>
              </a:ext>
            </a:extLst>
          </p:cNvPr>
          <p:cNvSpPr>
            <a:spLocks noGrp="1"/>
          </p:cNvSpPr>
          <p:nvPr>
            <p:ph type="sldNum" sz="quarter" idx="12"/>
          </p:nvPr>
        </p:nvSpPr>
        <p:spPr/>
        <p:txBody>
          <a:bodyPr/>
          <a:lstStyle>
            <a:lvl1pPr>
              <a:defRPr/>
            </a:lvl1pPr>
          </a:lstStyle>
          <a:p>
            <a:pPr>
              <a:defRPr/>
            </a:pPr>
            <a:fld id="{9DEB6F6B-27C0-4D4C-9E87-AB7F030F61B1}" type="slidenum">
              <a:rPr lang="en-US" altLang="en-US"/>
              <a:pPr>
                <a:defRPr/>
              </a:pPr>
              <a:t>‹#›</a:t>
            </a:fld>
            <a:endParaRPr lang="en-US" altLang="en-US"/>
          </a:p>
        </p:txBody>
      </p:sp>
    </p:spTree>
    <p:extLst>
      <p:ext uri="{BB962C8B-B14F-4D97-AF65-F5344CB8AC3E}">
        <p14:creationId xmlns:p14="http://schemas.microsoft.com/office/powerpoint/2010/main" val="18098810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a:extLst>
              <a:ext uri="{FF2B5EF4-FFF2-40B4-BE49-F238E27FC236}">
                <a16:creationId xmlns:a16="http://schemas.microsoft.com/office/drawing/2014/main" id="{CA2BCE31-7F11-4715-8FEE-9F16562276A4}"/>
              </a:ext>
            </a:extLst>
          </p:cNvPr>
          <p:cNvSpPr>
            <a:spLocks noGrp="1"/>
          </p:cNvSpPr>
          <p:nvPr>
            <p:ph type="title"/>
          </p:nvPr>
        </p:nvSpPr>
        <p:spPr bwMode="auto">
          <a:xfrm>
            <a:off x="1920875" y="1171575"/>
            <a:ext cx="3456305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386654" tIns="193327" rIns="386654" bIns="193327" numCol="1" anchor="ctr" anchorCtr="0" compatLnSpc="1">
            <a:prstTxWarp prst="textNoShape">
              <a:avLst/>
            </a:prstTxWarp>
          </a:bodyPr>
          <a:lstStyle/>
          <a:p>
            <a:pPr lvl="0"/>
            <a:r>
              <a:rPr lang="en-US" altLang="en-US"/>
              <a:t>Click to edit Master title style</a:t>
            </a:r>
          </a:p>
        </p:txBody>
      </p:sp>
      <p:sp>
        <p:nvSpPr>
          <p:cNvPr id="1027" name="Text Placeholder 2">
            <a:extLst>
              <a:ext uri="{FF2B5EF4-FFF2-40B4-BE49-F238E27FC236}">
                <a16:creationId xmlns:a16="http://schemas.microsoft.com/office/drawing/2014/main" id="{379AF4BF-2262-4C3A-84B2-7D86CF4E9C69}"/>
              </a:ext>
            </a:extLst>
          </p:cNvPr>
          <p:cNvSpPr>
            <a:spLocks noGrp="1"/>
          </p:cNvSpPr>
          <p:nvPr>
            <p:ph type="body" idx="1"/>
          </p:nvPr>
        </p:nvSpPr>
        <p:spPr bwMode="auto">
          <a:xfrm>
            <a:off x="1920875" y="6827838"/>
            <a:ext cx="34563050" cy="19310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386654" tIns="193327" rIns="386654" bIns="193327"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a:extLst>
              <a:ext uri="{FF2B5EF4-FFF2-40B4-BE49-F238E27FC236}">
                <a16:creationId xmlns:a16="http://schemas.microsoft.com/office/drawing/2014/main" id="{975C485B-F21A-424B-A391-84A499357323}"/>
              </a:ext>
            </a:extLst>
          </p:cNvPr>
          <p:cNvSpPr>
            <a:spLocks noGrp="1"/>
          </p:cNvSpPr>
          <p:nvPr>
            <p:ph type="dt" sz="half" idx="2"/>
          </p:nvPr>
        </p:nvSpPr>
        <p:spPr>
          <a:xfrm>
            <a:off x="1920875" y="27120850"/>
            <a:ext cx="8959850" cy="1557338"/>
          </a:xfrm>
          <a:prstGeom prst="rect">
            <a:avLst/>
          </a:prstGeom>
        </p:spPr>
        <p:txBody>
          <a:bodyPr vert="horz" lIns="386654" tIns="193327" rIns="386654" bIns="193327" rtlCol="0" anchor="ctr"/>
          <a:lstStyle>
            <a:lvl1pPr algn="l" defTabSz="3866540" eaLnBrk="1" fontAlgn="auto" hangingPunct="1">
              <a:spcBef>
                <a:spcPts val="0"/>
              </a:spcBef>
              <a:spcAft>
                <a:spcPts val="0"/>
              </a:spcAft>
              <a:defRPr sz="5100">
                <a:solidFill>
                  <a:schemeClr val="tx1">
                    <a:tint val="75000"/>
                  </a:schemeClr>
                </a:solidFill>
                <a:latin typeface="+mn-lt"/>
              </a:defRPr>
            </a:lvl1pPr>
          </a:lstStyle>
          <a:p>
            <a:pPr>
              <a:defRPr/>
            </a:pPr>
            <a:fld id="{7E31EA16-ADE9-4E6B-ADF7-E85D8DD132E6}" type="datetimeFigureOut">
              <a:rPr lang="en-US"/>
              <a:pPr>
                <a:defRPr/>
              </a:pPr>
              <a:t>2/13/2023</a:t>
            </a:fld>
            <a:endParaRPr lang="en-US"/>
          </a:p>
        </p:txBody>
      </p:sp>
      <p:sp>
        <p:nvSpPr>
          <p:cNvPr id="5" name="Footer Placeholder 4">
            <a:extLst>
              <a:ext uri="{FF2B5EF4-FFF2-40B4-BE49-F238E27FC236}">
                <a16:creationId xmlns:a16="http://schemas.microsoft.com/office/drawing/2014/main" id="{0D5C1DF2-1860-4E76-85A8-22C8B12C234B}"/>
              </a:ext>
            </a:extLst>
          </p:cNvPr>
          <p:cNvSpPr>
            <a:spLocks noGrp="1"/>
          </p:cNvSpPr>
          <p:nvPr>
            <p:ph type="ftr" sz="quarter" idx="3"/>
          </p:nvPr>
        </p:nvSpPr>
        <p:spPr>
          <a:xfrm>
            <a:off x="13122275" y="27120850"/>
            <a:ext cx="12160250" cy="1557338"/>
          </a:xfrm>
          <a:prstGeom prst="rect">
            <a:avLst/>
          </a:prstGeom>
        </p:spPr>
        <p:txBody>
          <a:bodyPr vert="horz" lIns="386654" tIns="193327" rIns="386654" bIns="193327" rtlCol="0" anchor="ctr"/>
          <a:lstStyle>
            <a:lvl1pPr algn="ctr" defTabSz="3866540" eaLnBrk="1" fontAlgn="auto" hangingPunct="1">
              <a:spcBef>
                <a:spcPts val="0"/>
              </a:spcBef>
              <a:spcAft>
                <a:spcPts val="0"/>
              </a:spcAft>
              <a:defRPr sz="5100">
                <a:solidFill>
                  <a:schemeClr val="tx1">
                    <a:tint val="75000"/>
                  </a:schemeClr>
                </a:solidFill>
                <a:latin typeface="+mn-lt"/>
              </a:defRPr>
            </a:lvl1pPr>
          </a:lstStyle>
          <a:p>
            <a:pPr>
              <a:defRPr/>
            </a:pPr>
            <a:endParaRPr lang="en-US"/>
          </a:p>
        </p:txBody>
      </p:sp>
      <p:sp>
        <p:nvSpPr>
          <p:cNvPr id="6" name="Slide Number Placeholder 5">
            <a:extLst>
              <a:ext uri="{FF2B5EF4-FFF2-40B4-BE49-F238E27FC236}">
                <a16:creationId xmlns:a16="http://schemas.microsoft.com/office/drawing/2014/main" id="{584F4EB9-E101-4554-80FE-14A6C34885A5}"/>
              </a:ext>
            </a:extLst>
          </p:cNvPr>
          <p:cNvSpPr>
            <a:spLocks noGrp="1"/>
          </p:cNvSpPr>
          <p:nvPr>
            <p:ph type="sldNum" sz="quarter" idx="4"/>
          </p:nvPr>
        </p:nvSpPr>
        <p:spPr>
          <a:xfrm>
            <a:off x="27524075" y="27120850"/>
            <a:ext cx="8959850" cy="1557338"/>
          </a:xfrm>
          <a:prstGeom prst="rect">
            <a:avLst/>
          </a:prstGeom>
        </p:spPr>
        <p:txBody>
          <a:bodyPr vert="horz" wrap="square" lIns="386654" tIns="193327" rIns="386654" bIns="193327" numCol="1" anchor="ctr" anchorCtr="0" compatLnSpc="1">
            <a:prstTxWarp prst="textNoShape">
              <a:avLst/>
            </a:prstTxWarp>
          </a:bodyPr>
          <a:lstStyle>
            <a:lvl1pPr algn="r" eaLnBrk="1" hangingPunct="1">
              <a:defRPr sz="5100" smtClean="0">
                <a:solidFill>
                  <a:srgbClr val="898989"/>
                </a:solidFill>
                <a:latin typeface="Calibri" panose="020F0502020204030204" pitchFamily="34" charset="0"/>
              </a:defRPr>
            </a:lvl1pPr>
          </a:lstStyle>
          <a:p>
            <a:pPr>
              <a:defRPr/>
            </a:pPr>
            <a:fld id="{61BA848A-A19D-41D4-93A7-8008F625A4E3}"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3865563" rtl="0" eaLnBrk="0" fontAlgn="base" hangingPunct="0">
        <a:spcBef>
          <a:spcPct val="0"/>
        </a:spcBef>
        <a:spcAft>
          <a:spcPct val="0"/>
        </a:spcAft>
        <a:defRPr sz="18600" kern="1200">
          <a:solidFill>
            <a:schemeClr val="tx1"/>
          </a:solidFill>
          <a:latin typeface="+mj-lt"/>
          <a:ea typeface="+mj-ea"/>
          <a:cs typeface="+mj-cs"/>
        </a:defRPr>
      </a:lvl1pPr>
      <a:lvl2pPr algn="ctr" defTabSz="3865563" rtl="0" eaLnBrk="0" fontAlgn="base" hangingPunct="0">
        <a:spcBef>
          <a:spcPct val="0"/>
        </a:spcBef>
        <a:spcAft>
          <a:spcPct val="0"/>
        </a:spcAft>
        <a:defRPr sz="18600">
          <a:solidFill>
            <a:schemeClr val="tx1"/>
          </a:solidFill>
          <a:latin typeface="Calibri" pitchFamily="34" charset="0"/>
        </a:defRPr>
      </a:lvl2pPr>
      <a:lvl3pPr algn="ctr" defTabSz="3865563" rtl="0" eaLnBrk="0" fontAlgn="base" hangingPunct="0">
        <a:spcBef>
          <a:spcPct val="0"/>
        </a:spcBef>
        <a:spcAft>
          <a:spcPct val="0"/>
        </a:spcAft>
        <a:defRPr sz="18600">
          <a:solidFill>
            <a:schemeClr val="tx1"/>
          </a:solidFill>
          <a:latin typeface="Calibri" pitchFamily="34" charset="0"/>
        </a:defRPr>
      </a:lvl3pPr>
      <a:lvl4pPr algn="ctr" defTabSz="3865563" rtl="0" eaLnBrk="0" fontAlgn="base" hangingPunct="0">
        <a:spcBef>
          <a:spcPct val="0"/>
        </a:spcBef>
        <a:spcAft>
          <a:spcPct val="0"/>
        </a:spcAft>
        <a:defRPr sz="18600">
          <a:solidFill>
            <a:schemeClr val="tx1"/>
          </a:solidFill>
          <a:latin typeface="Calibri" pitchFamily="34" charset="0"/>
        </a:defRPr>
      </a:lvl4pPr>
      <a:lvl5pPr algn="ctr" defTabSz="3865563" rtl="0" eaLnBrk="0" fontAlgn="base" hangingPunct="0">
        <a:spcBef>
          <a:spcPct val="0"/>
        </a:spcBef>
        <a:spcAft>
          <a:spcPct val="0"/>
        </a:spcAft>
        <a:defRPr sz="18600">
          <a:solidFill>
            <a:schemeClr val="tx1"/>
          </a:solidFill>
          <a:latin typeface="Calibri" pitchFamily="34" charset="0"/>
        </a:defRPr>
      </a:lvl5pPr>
      <a:lvl6pPr marL="457200" algn="ctr" defTabSz="3865563" rtl="0" fontAlgn="base">
        <a:spcBef>
          <a:spcPct val="0"/>
        </a:spcBef>
        <a:spcAft>
          <a:spcPct val="0"/>
        </a:spcAft>
        <a:defRPr sz="18600">
          <a:solidFill>
            <a:schemeClr val="tx1"/>
          </a:solidFill>
          <a:latin typeface="Calibri" pitchFamily="34" charset="0"/>
        </a:defRPr>
      </a:lvl6pPr>
      <a:lvl7pPr marL="914400" algn="ctr" defTabSz="3865563" rtl="0" fontAlgn="base">
        <a:spcBef>
          <a:spcPct val="0"/>
        </a:spcBef>
        <a:spcAft>
          <a:spcPct val="0"/>
        </a:spcAft>
        <a:defRPr sz="18600">
          <a:solidFill>
            <a:schemeClr val="tx1"/>
          </a:solidFill>
          <a:latin typeface="Calibri" pitchFamily="34" charset="0"/>
        </a:defRPr>
      </a:lvl7pPr>
      <a:lvl8pPr marL="1371600" algn="ctr" defTabSz="3865563" rtl="0" fontAlgn="base">
        <a:spcBef>
          <a:spcPct val="0"/>
        </a:spcBef>
        <a:spcAft>
          <a:spcPct val="0"/>
        </a:spcAft>
        <a:defRPr sz="18600">
          <a:solidFill>
            <a:schemeClr val="tx1"/>
          </a:solidFill>
          <a:latin typeface="Calibri" pitchFamily="34" charset="0"/>
        </a:defRPr>
      </a:lvl8pPr>
      <a:lvl9pPr marL="1828800" algn="ctr" defTabSz="3865563" rtl="0" fontAlgn="base">
        <a:spcBef>
          <a:spcPct val="0"/>
        </a:spcBef>
        <a:spcAft>
          <a:spcPct val="0"/>
        </a:spcAft>
        <a:defRPr sz="18600">
          <a:solidFill>
            <a:schemeClr val="tx1"/>
          </a:solidFill>
          <a:latin typeface="Calibri" pitchFamily="34" charset="0"/>
        </a:defRPr>
      </a:lvl9pPr>
    </p:titleStyle>
    <p:bodyStyle>
      <a:lvl1pPr marL="1449388" indent="-1449388" algn="l" defTabSz="3865563" rtl="0" eaLnBrk="0" fontAlgn="base" hangingPunct="0">
        <a:spcBef>
          <a:spcPct val="20000"/>
        </a:spcBef>
        <a:spcAft>
          <a:spcPct val="0"/>
        </a:spcAft>
        <a:buFont typeface="Arial" panose="020B0604020202020204" pitchFamily="34" charset="0"/>
        <a:buChar char="•"/>
        <a:defRPr sz="13500" kern="1200">
          <a:solidFill>
            <a:schemeClr val="tx1"/>
          </a:solidFill>
          <a:latin typeface="+mn-lt"/>
          <a:ea typeface="+mn-ea"/>
          <a:cs typeface="+mn-cs"/>
        </a:defRPr>
      </a:lvl1pPr>
      <a:lvl2pPr marL="3140075" indent="-1208088" algn="l" defTabSz="3865563" rtl="0" eaLnBrk="0" fontAlgn="base" hangingPunct="0">
        <a:spcBef>
          <a:spcPct val="20000"/>
        </a:spcBef>
        <a:spcAft>
          <a:spcPct val="0"/>
        </a:spcAft>
        <a:buFont typeface="Arial" panose="020B0604020202020204" pitchFamily="34" charset="0"/>
        <a:buChar char="–"/>
        <a:defRPr sz="11800" kern="1200">
          <a:solidFill>
            <a:schemeClr val="tx1"/>
          </a:solidFill>
          <a:latin typeface="+mn-lt"/>
          <a:ea typeface="+mn-ea"/>
          <a:cs typeface="+mn-cs"/>
        </a:defRPr>
      </a:lvl2pPr>
      <a:lvl3pPr marL="4832350" indent="-965200" algn="l" defTabSz="3865563" rtl="0" eaLnBrk="0" fontAlgn="base" hangingPunct="0">
        <a:spcBef>
          <a:spcPct val="20000"/>
        </a:spcBef>
        <a:spcAft>
          <a:spcPct val="0"/>
        </a:spcAft>
        <a:buFont typeface="Arial" panose="020B0604020202020204" pitchFamily="34" charset="0"/>
        <a:buChar char="•"/>
        <a:defRPr sz="10100" kern="1200">
          <a:solidFill>
            <a:schemeClr val="tx1"/>
          </a:solidFill>
          <a:latin typeface="+mn-lt"/>
          <a:ea typeface="+mn-ea"/>
          <a:cs typeface="+mn-cs"/>
        </a:defRPr>
      </a:lvl3pPr>
      <a:lvl4pPr marL="6765925" indent="-965200" algn="l" defTabSz="3865563" rtl="0" eaLnBrk="0" fontAlgn="base" hangingPunct="0">
        <a:spcBef>
          <a:spcPct val="20000"/>
        </a:spcBef>
        <a:spcAft>
          <a:spcPct val="0"/>
        </a:spcAft>
        <a:buFont typeface="Arial" panose="020B0604020202020204" pitchFamily="34" charset="0"/>
        <a:buChar char="–"/>
        <a:defRPr sz="8500" kern="1200">
          <a:solidFill>
            <a:schemeClr val="tx1"/>
          </a:solidFill>
          <a:latin typeface="+mn-lt"/>
          <a:ea typeface="+mn-ea"/>
          <a:cs typeface="+mn-cs"/>
        </a:defRPr>
      </a:lvl4pPr>
      <a:lvl5pPr marL="8699500" indent="-965200" algn="l" defTabSz="3865563" rtl="0" eaLnBrk="0" fontAlgn="base" hangingPunct="0">
        <a:spcBef>
          <a:spcPct val="20000"/>
        </a:spcBef>
        <a:spcAft>
          <a:spcPct val="0"/>
        </a:spcAft>
        <a:buFont typeface="Arial" panose="020B0604020202020204" pitchFamily="34" charset="0"/>
        <a:buChar char="»"/>
        <a:defRPr sz="8500" kern="1200">
          <a:solidFill>
            <a:schemeClr val="tx1"/>
          </a:solidFill>
          <a:latin typeface="+mn-lt"/>
          <a:ea typeface="+mn-ea"/>
          <a:cs typeface="+mn-cs"/>
        </a:defRPr>
      </a:lvl5pPr>
      <a:lvl6pPr marL="10632986" indent="-966635" algn="l" defTabSz="3866540" rtl="0" eaLnBrk="1" latinLnBrk="0" hangingPunct="1">
        <a:spcBef>
          <a:spcPct val="20000"/>
        </a:spcBef>
        <a:buFont typeface="Arial" pitchFamily="34" charset="0"/>
        <a:buChar char="•"/>
        <a:defRPr sz="8500" kern="1200">
          <a:solidFill>
            <a:schemeClr val="tx1"/>
          </a:solidFill>
          <a:latin typeface="+mn-lt"/>
          <a:ea typeface="+mn-ea"/>
          <a:cs typeface="+mn-cs"/>
        </a:defRPr>
      </a:lvl6pPr>
      <a:lvl7pPr marL="12566256" indent="-966635" algn="l" defTabSz="3866540" rtl="0" eaLnBrk="1" latinLnBrk="0" hangingPunct="1">
        <a:spcBef>
          <a:spcPct val="20000"/>
        </a:spcBef>
        <a:buFont typeface="Arial" pitchFamily="34" charset="0"/>
        <a:buChar char="•"/>
        <a:defRPr sz="8500" kern="1200">
          <a:solidFill>
            <a:schemeClr val="tx1"/>
          </a:solidFill>
          <a:latin typeface="+mn-lt"/>
          <a:ea typeface="+mn-ea"/>
          <a:cs typeface="+mn-cs"/>
        </a:defRPr>
      </a:lvl7pPr>
      <a:lvl8pPr marL="14499527" indent="-966635" algn="l" defTabSz="3866540" rtl="0" eaLnBrk="1" latinLnBrk="0" hangingPunct="1">
        <a:spcBef>
          <a:spcPct val="20000"/>
        </a:spcBef>
        <a:buFont typeface="Arial" pitchFamily="34" charset="0"/>
        <a:buChar char="•"/>
        <a:defRPr sz="8500" kern="1200">
          <a:solidFill>
            <a:schemeClr val="tx1"/>
          </a:solidFill>
          <a:latin typeface="+mn-lt"/>
          <a:ea typeface="+mn-ea"/>
          <a:cs typeface="+mn-cs"/>
        </a:defRPr>
      </a:lvl8pPr>
      <a:lvl9pPr marL="16432797" indent="-966635" algn="l" defTabSz="3866540" rtl="0" eaLnBrk="1" latinLnBrk="0" hangingPunct="1">
        <a:spcBef>
          <a:spcPct val="20000"/>
        </a:spcBef>
        <a:buFont typeface="Arial" pitchFamily="34" charset="0"/>
        <a:buChar char="•"/>
        <a:defRPr sz="8500" kern="1200">
          <a:solidFill>
            <a:schemeClr val="tx1"/>
          </a:solidFill>
          <a:latin typeface="+mn-lt"/>
          <a:ea typeface="+mn-ea"/>
          <a:cs typeface="+mn-cs"/>
        </a:defRPr>
      </a:lvl9pPr>
    </p:bodyStyle>
    <p:otherStyle>
      <a:defPPr>
        <a:defRPr lang="en-US"/>
      </a:defPPr>
      <a:lvl1pPr marL="0" algn="l" defTabSz="3866540" rtl="0" eaLnBrk="1" latinLnBrk="0" hangingPunct="1">
        <a:defRPr sz="7600" kern="1200">
          <a:solidFill>
            <a:schemeClr val="tx1"/>
          </a:solidFill>
          <a:latin typeface="+mn-lt"/>
          <a:ea typeface="+mn-ea"/>
          <a:cs typeface="+mn-cs"/>
        </a:defRPr>
      </a:lvl1pPr>
      <a:lvl2pPr marL="1933270" algn="l" defTabSz="3866540" rtl="0" eaLnBrk="1" latinLnBrk="0" hangingPunct="1">
        <a:defRPr sz="7600" kern="1200">
          <a:solidFill>
            <a:schemeClr val="tx1"/>
          </a:solidFill>
          <a:latin typeface="+mn-lt"/>
          <a:ea typeface="+mn-ea"/>
          <a:cs typeface="+mn-cs"/>
        </a:defRPr>
      </a:lvl2pPr>
      <a:lvl3pPr marL="3866540" algn="l" defTabSz="3866540" rtl="0" eaLnBrk="1" latinLnBrk="0" hangingPunct="1">
        <a:defRPr sz="7600" kern="1200">
          <a:solidFill>
            <a:schemeClr val="tx1"/>
          </a:solidFill>
          <a:latin typeface="+mn-lt"/>
          <a:ea typeface="+mn-ea"/>
          <a:cs typeface="+mn-cs"/>
        </a:defRPr>
      </a:lvl3pPr>
      <a:lvl4pPr marL="5799811" algn="l" defTabSz="3866540" rtl="0" eaLnBrk="1" latinLnBrk="0" hangingPunct="1">
        <a:defRPr sz="7600" kern="1200">
          <a:solidFill>
            <a:schemeClr val="tx1"/>
          </a:solidFill>
          <a:latin typeface="+mn-lt"/>
          <a:ea typeface="+mn-ea"/>
          <a:cs typeface="+mn-cs"/>
        </a:defRPr>
      </a:lvl4pPr>
      <a:lvl5pPr marL="7733081" algn="l" defTabSz="3866540" rtl="0" eaLnBrk="1" latinLnBrk="0" hangingPunct="1">
        <a:defRPr sz="7600" kern="1200">
          <a:solidFill>
            <a:schemeClr val="tx1"/>
          </a:solidFill>
          <a:latin typeface="+mn-lt"/>
          <a:ea typeface="+mn-ea"/>
          <a:cs typeface="+mn-cs"/>
        </a:defRPr>
      </a:lvl5pPr>
      <a:lvl6pPr marL="9666351" algn="l" defTabSz="3866540" rtl="0" eaLnBrk="1" latinLnBrk="0" hangingPunct="1">
        <a:defRPr sz="7600" kern="1200">
          <a:solidFill>
            <a:schemeClr val="tx1"/>
          </a:solidFill>
          <a:latin typeface="+mn-lt"/>
          <a:ea typeface="+mn-ea"/>
          <a:cs typeface="+mn-cs"/>
        </a:defRPr>
      </a:lvl6pPr>
      <a:lvl7pPr marL="11599621" algn="l" defTabSz="3866540" rtl="0" eaLnBrk="1" latinLnBrk="0" hangingPunct="1">
        <a:defRPr sz="7600" kern="1200">
          <a:solidFill>
            <a:schemeClr val="tx1"/>
          </a:solidFill>
          <a:latin typeface="+mn-lt"/>
          <a:ea typeface="+mn-ea"/>
          <a:cs typeface="+mn-cs"/>
        </a:defRPr>
      </a:lvl7pPr>
      <a:lvl8pPr marL="13532891" algn="l" defTabSz="3866540" rtl="0" eaLnBrk="1" latinLnBrk="0" hangingPunct="1">
        <a:defRPr sz="7600" kern="1200">
          <a:solidFill>
            <a:schemeClr val="tx1"/>
          </a:solidFill>
          <a:latin typeface="+mn-lt"/>
          <a:ea typeface="+mn-ea"/>
          <a:cs typeface="+mn-cs"/>
        </a:defRPr>
      </a:lvl8pPr>
      <a:lvl9pPr marL="15466162" algn="l" defTabSz="3866540" rtl="0" eaLnBrk="1" latinLnBrk="0" hangingPunct="1">
        <a:defRPr sz="76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mailto:Print.Shop@glenville.edu" TargetMode="Externa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solidFill>
          <a:schemeClr val="bg1"/>
        </a:solidFill>
        <a:effectLst/>
      </p:bgPr>
    </p:bg>
    <p:spTree>
      <p:nvGrpSpPr>
        <p:cNvPr id="1" name=""/>
        <p:cNvGrpSpPr/>
        <p:nvPr/>
      </p:nvGrpSpPr>
      <p:grpSpPr>
        <a:xfrm>
          <a:off x="0" y="0"/>
          <a:ext cx="0" cy="0"/>
          <a:chOff x="0" y="0"/>
          <a:chExt cx="0" cy="0"/>
        </a:xfrm>
      </p:grpSpPr>
      <p:sp>
        <p:nvSpPr>
          <p:cNvPr id="6" name="Text Box 5">
            <a:extLst>
              <a:ext uri="{FF2B5EF4-FFF2-40B4-BE49-F238E27FC236}">
                <a16:creationId xmlns:a16="http://schemas.microsoft.com/office/drawing/2014/main" id="{E7B91179-AEF2-4D6B-A1BA-CE70C611E92B}"/>
              </a:ext>
            </a:extLst>
          </p:cNvPr>
          <p:cNvSpPr txBox="1">
            <a:spLocks noChangeArrowheads="1"/>
          </p:cNvSpPr>
          <p:nvPr/>
        </p:nvSpPr>
        <p:spPr bwMode="auto">
          <a:xfrm>
            <a:off x="990600" y="3886200"/>
            <a:ext cx="8226425" cy="914400"/>
          </a:xfrm>
          <a:prstGeom prst="rect">
            <a:avLst/>
          </a:prstGeom>
          <a:gradFill rotWithShape="1">
            <a:gsLst>
              <a:gs pos="0">
                <a:srgbClr val="0068B3"/>
              </a:gs>
              <a:gs pos="50000">
                <a:schemeClr val="bg1"/>
              </a:gs>
              <a:gs pos="100000">
                <a:srgbClr val="0068B3"/>
              </a:gs>
            </a:gsLst>
            <a:lin ang="0" scaled="1"/>
          </a:gradFill>
          <a:ln w="9525">
            <a:noFill/>
            <a:miter lim="800000"/>
            <a:headEnd/>
            <a:tailEnd/>
          </a:ln>
          <a:effectLst/>
        </p:spPr>
        <p:txBody>
          <a:bodyPr lIns="103586" tIns="51795" rIns="103586" bIns="51795" anchor="ctr" anchorCtr="1"/>
          <a:lstStyle/>
          <a:p>
            <a:pPr algn="ctr" defTabSz="1034655" fontAlgn="auto">
              <a:spcBef>
                <a:spcPts val="0"/>
              </a:spcBef>
              <a:spcAft>
                <a:spcPts val="0"/>
              </a:spcAft>
              <a:defRPr/>
            </a:pPr>
            <a:r>
              <a:rPr lang="en-US" sz="3800" b="1" dirty="0">
                <a:cs typeface="Arial" panose="020B0604020202020204" pitchFamily="34" charset="0"/>
              </a:rPr>
              <a:t>ABSTRACT</a:t>
            </a:r>
            <a:endParaRPr lang="en-US" sz="1700" b="1" dirty="0">
              <a:cs typeface="Arial" panose="020B0604020202020204" pitchFamily="34" charset="0"/>
            </a:endParaRPr>
          </a:p>
        </p:txBody>
      </p:sp>
      <p:sp>
        <p:nvSpPr>
          <p:cNvPr id="7" name="Text Box 7">
            <a:extLst>
              <a:ext uri="{FF2B5EF4-FFF2-40B4-BE49-F238E27FC236}">
                <a16:creationId xmlns:a16="http://schemas.microsoft.com/office/drawing/2014/main" id="{AE27245D-E399-41FB-979A-05A04DEB93FB}"/>
              </a:ext>
            </a:extLst>
          </p:cNvPr>
          <p:cNvSpPr txBox="1">
            <a:spLocks noChangeArrowheads="1"/>
          </p:cNvSpPr>
          <p:nvPr/>
        </p:nvSpPr>
        <p:spPr bwMode="auto">
          <a:xfrm>
            <a:off x="8149431" y="993775"/>
            <a:ext cx="22105938" cy="2409825"/>
          </a:xfrm>
          <a:prstGeom prst="rect">
            <a:avLst/>
          </a:prstGeom>
          <a:gradFill rotWithShape="1">
            <a:gsLst>
              <a:gs pos="0">
                <a:srgbClr val="0068B3"/>
              </a:gs>
              <a:gs pos="50000">
                <a:schemeClr val="bg1"/>
              </a:gs>
              <a:gs pos="100000">
                <a:srgbClr val="0068B3"/>
              </a:gs>
            </a:gsLst>
            <a:lin ang="0" scaled="1"/>
          </a:gradFill>
          <a:ln w="9525">
            <a:noFill/>
            <a:miter lim="800000"/>
            <a:headEnd/>
            <a:tailEnd/>
          </a:ln>
          <a:effectLst/>
        </p:spPr>
        <p:txBody>
          <a:bodyPr lIns="69297" tIns="34648" rIns="69297" bIns="34648" anchor="ctr" anchorCtr="1">
            <a:spAutoFit/>
          </a:bodyPr>
          <a:lstStyle/>
          <a:p>
            <a:pPr algn="ctr" defTabSz="692150" fontAlgn="auto">
              <a:spcBef>
                <a:spcPts val="0"/>
              </a:spcBef>
              <a:spcAft>
                <a:spcPts val="0"/>
              </a:spcAft>
              <a:defRPr/>
            </a:pPr>
            <a:r>
              <a:rPr lang="en-US" sz="6000" b="1" dirty="0">
                <a:cs typeface="Arial" panose="020B0604020202020204" pitchFamily="34" charset="0"/>
              </a:rPr>
              <a:t>Title</a:t>
            </a:r>
          </a:p>
          <a:p>
            <a:pPr algn="ctr" defTabSz="692150" fontAlgn="auto">
              <a:spcBef>
                <a:spcPts val="0"/>
              </a:spcBef>
              <a:spcAft>
                <a:spcPts val="0"/>
              </a:spcAft>
              <a:defRPr/>
            </a:pPr>
            <a:endParaRPr lang="en-US" sz="1600" i="1" dirty="0">
              <a:cs typeface="Arial" panose="020B0604020202020204" pitchFamily="34" charset="0"/>
            </a:endParaRPr>
          </a:p>
          <a:p>
            <a:pPr algn="ctr" defTabSz="692150" fontAlgn="auto">
              <a:spcBef>
                <a:spcPts val="0"/>
              </a:spcBef>
              <a:spcAft>
                <a:spcPts val="0"/>
              </a:spcAft>
              <a:defRPr/>
            </a:pPr>
            <a:r>
              <a:rPr lang="en-US" sz="3800" i="1" dirty="0">
                <a:cs typeface="Arial" panose="020B0604020202020204" pitchFamily="34" charset="0"/>
              </a:rPr>
              <a:t>Authors</a:t>
            </a:r>
          </a:p>
          <a:p>
            <a:pPr algn="ctr" defTabSz="692150" fontAlgn="auto">
              <a:spcBef>
                <a:spcPts val="0"/>
              </a:spcBef>
              <a:spcAft>
                <a:spcPts val="0"/>
              </a:spcAft>
              <a:defRPr/>
            </a:pPr>
            <a:r>
              <a:rPr lang="en-US" sz="3800" i="1" dirty="0">
                <a:cs typeface="Arial" panose="020B0604020202020204" pitchFamily="34" charset="0"/>
              </a:rPr>
              <a:t>Department/College Address</a:t>
            </a:r>
          </a:p>
        </p:txBody>
      </p:sp>
      <p:sp>
        <p:nvSpPr>
          <p:cNvPr id="2055" name="Rectangle 14">
            <a:extLst>
              <a:ext uri="{FF2B5EF4-FFF2-40B4-BE49-F238E27FC236}">
                <a16:creationId xmlns:a16="http://schemas.microsoft.com/office/drawing/2014/main" id="{43A9FDCC-BC41-4E78-97FF-6C281D088500}"/>
              </a:ext>
            </a:extLst>
          </p:cNvPr>
          <p:cNvSpPr>
            <a:spLocks noChangeArrowheads="1"/>
          </p:cNvSpPr>
          <p:nvPr/>
        </p:nvSpPr>
        <p:spPr bwMode="auto">
          <a:xfrm>
            <a:off x="990600" y="5035550"/>
            <a:ext cx="8226425" cy="3477839"/>
          </a:xfrm>
          <a:prstGeom prst="rect">
            <a:avLst/>
          </a:prstGeom>
          <a:noFill/>
          <a:ln w="9525">
            <a:noFill/>
            <a:miter lim="800000"/>
            <a:headEnd/>
            <a:tailEnd/>
          </a:ln>
        </p:spPr>
        <p:txBody>
          <a:bodyPr lIns="91403" tIns="45702" rIns="91403" bIns="45702">
            <a:spAutoFit/>
          </a:bodyPr>
          <a:lstStyle/>
          <a:p>
            <a:pPr algn="just" eaLnBrk="1" hangingPunct="1">
              <a:defRPr/>
            </a:pPr>
            <a:r>
              <a:rPr lang="en-US" sz="2000" dirty="0">
                <a:latin typeface="Calibri" pitchFamily="34" charset="0"/>
              </a:rPr>
              <a:t>This is a template for creating a poster to be printed on the 42” printer.  If printed at 100% size, the poster will be 32” tall by 42” wide.  The poster can be scaled up to  130% to create at 42” x 55” poster.  In the various sections of this template are directions and suggestions for making a research poster.  In addition, talk to you research advisor for their recommendations.</a:t>
            </a:r>
          </a:p>
          <a:p>
            <a:pPr algn="just" eaLnBrk="1" hangingPunct="1">
              <a:defRPr/>
            </a:pPr>
            <a:endParaRPr lang="en-US" sz="2000" dirty="0">
              <a:latin typeface="Calibri" pitchFamily="34" charset="0"/>
            </a:endParaRPr>
          </a:p>
          <a:p>
            <a:pPr algn="just" eaLnBrk="1" hangingPunct="1">
              <a:defRPr/>
            </a:pPr>
            <a:r>
              <a:rPr lang="en-US" sz="2000" dirty="0">
                <a:solidFill>
                  <a:srgbClr val="FF0000"/>
                </a:solidFill>
                <a:latin typeface="Calibri" pitchFamily="34" charset="0"/>
              </a:rPr>
              <a:t>Warning!  </a:t>
            </a:r>
            <a:r>
              <a:rPr lang="en-US" sz="2000" dirty="0">
                <a:latin typeface="Calibri" pitchFamily="34" charset="0"/>
              </a:rPr>
              <a:t>Most color printers and monitors are RGB. However, the wide format printer that is used to print these posters is CMYK. As a result, certain colors selected in PowerPoint may not appear the same on the screen and on the printer. All colors in photos work fine.</a:t>
            </a:r>
          </a:p>
          <a:p>
            <a:pPr indent="457200" algn="just" eaLnBrk="1" hangingPunct="1">
              <a:defRPr/>
            </a:pPr>
            <a:endParaRPr lang="en-US" sz="2000" dirty="0">
              <a:latin typeface="Calibri" pitchFamily="34" charset="0"/>
            </a:endParaRPr>
          </a:p>
        </p:txBody>
      </p:sp>
      <p:sp>
        <p:nvSpPr>
          <p:cNvPr id="11" name="Text Box 15">
            <a:extLst>
              <a:ext uri="{FF2B5EF4-FFF2-40B4-BE49-F238E27FC236}">
                <a16:creationId xmlns:a16="http://schemas.microsoft.com/office/drawing/2014/main" id="{A83D5173-735A-453A-9D0B-507A07B2DCC8}"/>
              </a:ext>
            </a:extLst>
          </p:cNvPr>
          <p:cNvSpPr txBox="1">
            <a:spLocks noChangeArrowheads="1"/>
          </p:cNvSpPr>
          <p:nvPr/>
        </p:nvSpPr>
        <p:spPr bwMode="auto">
          <a:xfrm>
            <a:off x="914400" y="11353800"/>
            <a:ext cx="8226425" cy="914400"/>
          </a:xfrm>
          <a:prstGeom prst="rect">
            <a:avLst/>
          </a:prstGeom>
          <a:gradFill rotWithShape="1">
            <a:gsLst>
              <a:gs pos="0">
                <a:srgbClr val="0068B3"/>
              </a:gs>
              <a:gs pos="50000">
                <a:schemeClr val="bg1"/>
              </a:gs>
              <a:gs pos="100000">
                <a:srgbClr val="0068B3"/>
              </a:gs>
            </a:gsLst>
            <a:lin ang="0" scaled="1"/>
          </a:gradFill>
          <a:ln w="9525">
            <a:noFill/>
            <a:miter lim="800000"/>
            <a:headEnd/>
            <a:tailEnd/>
          </a:ln>
          <a:effectLst/>
        </p:spPr>
        <p:txBody>
          <a:bodyPr lIns="103586" tIns="51795" rIns="103586" bIns="51795" anchor="ctr" anchorCtr="1"/>
          <a:lstStyle/>
          <a:p>
            <a:pPr algn="ctr" defTabSz="1034655" fontAlgn="auto">
              <a:spcBef>
                <a:spcPts val="0"/>
              </a:spcBef>
              <a:spcAft>
                <a:spcPts val="0"/>
              </a:spcAft>
              <a:defRPr/>
            </a:pPr>
            <a:r>
              <a:rPr lang="en-US" sz="3800" b="1" dirty="0">
                <a:cs typeface="Arial" panose="020B0604020202020204" pitchFamily="34" charset="0"/>
              </a:rPr>
              <a:t>INTRODUCTION</a:t>
            </a:r>
            <a:endParaRPr lang="en-US" sz="1700" b="1" dirty="0">
              <a:cs typeface="Arial" panose="020B0604020202020204" pitchFamily="34" charset="0"/>
            </a:endParaRPr>
          </a:p>
        </p:txBody>
      </p:sp>
      <p:sp>
        <p:nvSpPr>
          <p:cNvPr id="12" name="Text Box 16">
            <a:extLst>
              <a:ext uri="{FF2B5EF4-FFF2-40B4-BE49-F238E27FC236}">
                <a16:creationId xmlns:a16="http://schemas.microsoft.com/office/drawing/2014/main" id="{6F2C2F4D-4815-426E-921A-D676ECAF559E}"/>
              </a:ext>
            </a:extLst>
          </p:cNvPr>
          <p:cNvSpPr txBox="1">
            <a:spLocks noChangeArrowheads="1"/>
          </p:cNvSpPr>
          <p:nvPr/>
        </p:nvSpPr>
        <p:spPr bwMode="auto">
          <a:xfrm>
            <a:off x="29111575" y="3886200"/>
            <a:ext cx="8226425" cy="914400"/>
          </a:xfrm>
          <a:prstGeom prst="rect">
            <a:avLst/>
          </a:prstGeom>
          <a:gradFill rotWithShape="1">
            <a:gsLst>
              <a:gs pos="0">
                <a:srgbClr val="0068B3"/>
              </a:gs>
              <a:gs pos="50000">
                <a:schemeClr val="bg1"/>
              </a:gs>
              <a:gs pos="100000">
                <a:srgbClr val="0068B3"/>
              </a:gs>
            </a:gsLst>
            <a:lin ang="0" scaled="1"/>
          </a:gradFill>
          <a:ln w="9525">
            <a:noFill/>
            <a:miter lim="800000"/>
            <a:headEnd/>
            <a:tailEnd/>
          </a:ln>
          <a:effectLst/>
        </p:spPr>
        <p:txBody>
          <a:bodyPr lIns="103586" tIns="51795" rIns="103586" bIns="51795" anchor="ctr" anchorCtr="1"/>
          <a:lstStyle/>
          <a:p>
            <a:pPr algn="ctr" defTabSz="1034655" fontAlgn="auto">
              <a:spcBef>
                <a:spcPts val="0"/>
              </a:spcBef>
              <a:spcAft>
                <a:spcPts val="0"/>
              </a:spcAft>
              <a:defRPr/>
            </a:pPr>
            <a:r>
              <a:rPr lang="en-US" sz="3800" b="1" dirty="0">
                <a:cs typeface="Arial" panose="020B0604020202020204" pitchFamily="34" charset="0"/>
              </a:rPr>
              <a:t>CONCLUSIONS</a:t>
            </a:r>
            <a:endParaRPr lang="en-US" sz="1700" b="1" dirty="0">
              <a:cs typeface="Arial" panose="020B0604020202020204" pitchFamily="34" charset="0"/>
            </a:endParaRPr>
          </a:p>
        </p:txBody>
      </p:sp>
      <p:sp>
        <p:nvSpPr>
          <p:cNvPr id="13" name="Text Box 17">
            <a:extLst>
              <a:ext uri="{FF2B5EF4-FFF2-40B4-BE49-F238E27FC236}">
                <a16:creationId xmlns:a16="http://schemas.microsoft.com/office/drawing/2014/main" id="{12021319-7A8B-470D-A12A-8EE2E353A88F}"/>
              </a:ext>
            </a:extLst>
          </p:cNvPr>
          <p:cNvSpPr txBox="1">
            <a:spLocks noChangeArrowheads="1"/>
          </p:cNvSpPr>
          <p:nvPr/>
        </p:nvSpPr>
        <p:spPr bwMode="auto">
          <a:xfrm>
            <a:off x="29111575" y="11353800"/>
            <a:ext cx="8226425" cy="914400"/>
          </a:xfrm>
          <a:prstGeom prst="rect">
            <a:avLst/>
          </a:prstGeom>
          <a:gradFill rotWithShape="1">
            <a:gsLst>
              <a:gs pos="0">
                <a:srgbClr val="0068B3"/>
              </a:gs>
              <a:gs pos="50000">
                <a:schemeClr val="bg1"/>
              </a:gs>
              <a:gs pos="100000">
                <a:srgbClr val="0068B3"/>
              </a:gs>
            </a:gsLst>
            <a:lin ang="0" scaled="1"/>
          </a:gradFill>
          <a:ln w="9525">
            <a:noFill/>
            <a:miter lim="800000"/>
            <a:headEnd/>
            <a:tailEnd/>
          </a:ln>
          <a:effectLst/>
        </p:spPr>
        <p:txBody>
          <a:bodyPr lIns="103586" tIns="51795" rIns="103586" bIns="51795" anchor="ctr" anchorCtr="1"/>
          <a:lstStyle/>
          <a:p>
            <a:pPr algn="ctr" defTabSz="1034655" fontAlgn="auto">
              <a:spcBef>
                <a:spcPts val="0"/>
              </a:spcBef>
              <a:spcAft>
                <a:spcPts val="0"/>
              </a:spcAft>
              <a:defRPr/>
            </a:pPr>
            <a:r>
              <a:rPr lang="en-US" sz="3800" b="1" dirty="0">
                <a:cs typeface="Arial" panose="020B0604020202020204" pitchFamily="34" charset="0"/>
              </a:rPr>
              <a:t>REFERENCES</a:t>
            </a:r>
            <a:endParaRPr lang="en-US" sz="1700" b="1" dirty="0">
              <a:cs typeface="Arial" panose="020B0604020202020204" pitchFamily="34" charset="0"/>
            </a:endParaRPr>
          </a:p>
        </p:txBody>
      </p:sp>
      <p:sp>
        <p:nvSpPr>
          <p:cNvPr id="14" name="Text Box 18">
            <a:extLst>
              <a:ext uri="{FF2B5EF4-FFF2-40B4-BE49-F238E27FC236}">
                <a16:creationId xmlns:a16="http://schemas.microsoft.com/office/drawing/2014/main" id="{85FE2010-EE42-4696-BEFA-284CB8EFA773}"/>
              </a:ext>
            </a:extLst>
          </p:cNvPr>
          <p:cNvSpPr txBox="1">
            <a:spLocks noChangeArrowheads="1"/>
          </p:cNvSpPr>
          <p:nvPr/>
        </p:nvSpPr>
        <p:spPr bwMode="auto">
          <a:xfrm>
            <a:off x="9829800" y="3886200"/>
            <a:ext cx="18281650" cy="914400"/>
          </a:xfrm>
          <a:prstGeom prst="rect">
            <a:avLst/>
          </a:prstGeom>
          <a:gradFill rotWithShape="1">
            <a:gsLst>
              <a:gs pos="0">
                <a:srgbClr val="0068B3"/>
              </a:gs>
              <a:gs pos="50000">
                <a:schemeClr val="bg1"/>
              </a:gs>
              <a:gs pos="100000">
                <a:srgbClr val="0068B3"/>
              </a:gs>
            </a:gsLst>
            <a:lin ang="0" scaled="1"/>
          </a:gradFill>
          <a:ln w="9525">
            <a:noFill/>
            <a:miter lim="800000"/>
            <a:headEnd/>
            <a:tailEnd/>
          </a:ln>
          <a:effectLst/>
        </p:spPr>
        <p:txBody>
          <a:bodyPr lIns="103586" tIns="51795" rIns="103586" bIns="51795" anchor="ctr" anchorCtr="1"/>
          <a:lstStyle/>
          <a:p>
            <a:pPr algn="ctr" defTabSz="1034655" fontAlgn="auto">
              <a:spcBef>
                <a:spcPts val="0"/>
              </a:spcBef>
              <a:spcAft>
                <a:spcPts val="0"/>
              </a:spcAft>
              <a:defRPr/>
            </a:pPr>
            <a:r>
              <a:rPr lang="en-US" sz="3800" b="1" dirty="0">
                <a:cs typeface="Arial" panose="020B0604020202020204" pitchFamily="34" charset="0"/>
              </a:rPr>
              <a:t>RESULTS AND DISCUSSION</a:t>
            </a:r>
            <a:endParaRPr lang="en-US" sz="1700" b="1" dirty="0">
              <a:cs typeface="Arial" panose="020B0604020202020204" pitchFamily="34" charset="0"/>
            </a:endParaRPr>
          </a:p>
        </p:txBody>
      </p:sp>
      <p:sp>
        <p:nvSpPr>
          <p:cNvPr id="15" name="Text Box 19">
            <a:extLst>
              <a:ext uri="{FF2B5EF4-FFF2-40B4-BE49-F238E27FC236}">
                <a16:creationId xmlns:a16="http://schemas.microsoft.com/office/drawing/2014/main" id="{74794E51-0B7E-4D95-9EFB-CE33B28FE9E5}"/>
              </a:ext>
            </a:extLst>
          </p:cNvPr>
          <p:cNvSpPr txBox="1">
            <a:spLocks noChangeArrowheads="1"/>
          </p:cNvSpPr>
          <p:nvPr/>
        </p:nvSpPr>
        <p:spPr bwMode="auto">
          <a:xfrm>
            <a:off x="990600" y="20193000"/>
            <a:ext cx="8226425" cy="914400"/>
          </a:xfrm>
          <a:prstGeom prst="rect">
            <a:avLst/>
          </a:prstGeom>
          <a:gradFill rotWithShape="1">
            <a:gsLst>
              <a:gs pos="0">
                <a:srgbClr val="0068B3"/>
              </a:gs>
              <a:gs pos="50000">
                <a:schemeClr val="bg1"/>
              </a:gs>
              <a:gs pos="100000">
                <a:srgbClr val="0068B3"/>
              </a:gs>
            </a:gsLst>
            <a:lin ang="0" scaled="1"/>
          </a:gradFill>
          <a:ln w="9525">
            <a:noFill/>
            <a:miter lim="800000"/>
            <a:headEnd/>
            <a:tailEnd/>
          </a:ln>
          <a:effectLst/>
        </p:spPr>
        <p:txBody>
          <a:bodyPr lIns="103586" tIns="51795" rIns="103586" bIns="51795" anchor="ctr" anchorCtr="1"/>
          <a:lstStyle/>
          <a:p>
            <a:pPr algn="ctr" defTabSz="1034655" fontAlgn="auto">
              <a:spcBef>
                <a:spcPts val="0"/>
              </a:spcBef>
              <a:spcAft>
                <a:spcPts val="0"/>
              </a:spcAft>
              <a:defRPr/>
            </a:pPr>
            <a:r>
              <a:rPr lang="en-US" sz="3800" b="1" dirty="0">
                <a:cs typeface="Arial" panose="020B0604020202020204" pitchFamily="34" charset="0"/>
              </a:rPr>
              <a:t>EXPERIMENTAL</a:t>
            </a:r>
            <a:endParaRPr lang="en-US" sz="1700" b="1" dirty="0">
              <a:cs typeface="Arial" panose="020B0604020202020204" pitchFamily="34" charset="0"/>
            </a:endParaRPr>
          </a:p>
        </p:txBody>
      </p:sp>
      <p:sp>
        <p:nvSpPr>
          <p:cNvPr id="2058" name="Rectangle 25">
            <a:extLst>
              <a:ext uri="{FF2B5EF4-FFF2-40B4-BE49-F238E27FC236}">
                <a16:creationId xmlns:a16="http://schemas.microsoft.com/office/drawing/2014/main" id="{25589957-E562-4FFB-9B47-36444FAFB2B9}"/>
              </a:ext>
            </a:extLst>
          </p:cNvPr>
          <p:cNvSpPr>
            <a:spLocks noChangeArrowheads="1"/>
          </p:cNvSpPr>
          <p:nvPr/>
        </p:nvSpPr>
        <p:spPr bwMode="auto">
          <a:xfrm>
            <a:off x="990600" y="21218525"/>
            <a:ext cx="8226425" cy="3786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03" tIns="45702" rIns="91403" bIns="45702">
            <a:spAutoFit/>
          </a:bodyPr>
          <a:lstStyle>
            <a:lvl1pPr defTabSz="4073525">
              <a:spcBef>
                <a:spcPct val="20000"/>
              </a:spcBef>
              <a:buFont typeface="Arial" panose="020B0604020202020204" pitchFamily="34" charset="0"/>
              <a:buChar char="•"/>
              <a:defRPr sz="13500">
                <a:solidFill>
                  <a:schemeClr val="tx1"/>
                </a:solidFill>
                <a:latin typeface="Calibri" panose="020F0502020204030204" pitchFamily="34" charset="0"/>
              </a:defRPr>
            </a:lvl1pPr>
            <a:lvl2pPr marL="742950" indent="-285750" defTabSz="4073525">
              <a:spcBef>
                <a:spcPct val="20000"/>
              </a:spcBef>
              <a:buFont typeface="Arial" panose="020B0604020202020204" pitchFamily="34" charset="0"/>
              <a:buChar char="–"/>
              <a:defRPr sz="11800">
                <a:solidFill>
                  <a:schemeClr val="tx1"/>
                </a:solidFill>
                <a:latin typeface="Calibri" panose="020F0502020204030204" pitchFamily="34" charset="0"/>
              </a:defRPr>
            </a:lvl2pPr>
            <a:lvl3pPr marL="1143000" indent="-228600" defTabSz="4073525">
              <a:spcBef>
                <a:spcPct val="20000"/>
              </a:spcBef>
              <a:buFont typeface="Arial" panose="020B0604020202020204" pitchFamily="34" charset="0"/>
              <a:buChar char="•"/>
              <a:defRPr sz="10100">
                <a:solidFill>
                  <a:schemeClr val="tx1"/>
                </a:solidFill>
                <a:latin typeface="Calibri" panose="020F0502020204030204" pitchFamily="34" charset="0"/>
              </a:defRPr>
            </a:lvl3pPr>
            <a:lvl4pPr marL="1600200" indent="-228600" defTabSz="4073525">
              <a:spcBef>
                <a:spcPct val="20000"/>
              </a:spcBef>
              <a:buFont typeface="Arial" panose="020B0604020202020204" pitchFamily="34" charset="0"/>
              <a:buChar char="–"/>
              <a:defRPr sz="8500">
                <a:solidFill>
                  <a:schemeClr val="tx1"/>
                </a:solidFill>
                <a:latin typeface="Calibri" panose="020F0502020204030204" pitchFamily="34" charset="0"/>
              </a:defRPr>
            </a:lvl4pPr>
            <a:lvl5pPr marL="2057400" indent="-228600" defTabSz="4073525">
              <a:spcBef>
                <a:spcPct val="20000"/>
              </a:spcBef>
              <a:buFont typeface="Arial" panose="020B0604020202020204" pitchFamily="34" charset="0"/>
              <a:buChar char="»"/>
              <a:defRPr sz="8500">
                <a:solidFill>
                  <a:schemeClr val="tx1"/>
                </a:solidFill>
                <a:latin typeface="Calibri" panose="020F0502020204030204" pitchFamily="34" charset="0"/>
              </a:defRPr>
            </a:lvl5pPr>
            <a:lvl6pPr marL="2514600" indent="-228600" defTabSz="4073525" eaLnBrk="0" fontAlgn="base" hangingPunct="0">
              <a:spcBef>
                <a:spcPct val="20000"/>
              </a:spcBef>
              <a:spcAft>
                <a:spcPct val="0"/>
              </a:spcAft>
              <a:buFont typeface="Arial" panose="020B0604020202020204" pitchFamily="34" charset="0"/>
              <a:buChar char="»"/>
              <a:defRPr sz="8500">
                <a:solidFill>
                  <a:schemeClr val="tx1"/>
                </a:solidFill>
                <a:latin typeface="Calibri" panose="020F0502020204030204" pitchFamily="34" charset="0"/>
              </a:defRPr>
            </a:lvl6pPr>
            <a:lvl7pPr marL="2971800" indent="-228600" defTabSz="4073525" eaLnBrk="0" fontAlgn="base" hangingPunct="0">
              <a:spcBef>
                <a:spcPct val="20000"/>
              </a:spcBef>
              <a:spcAft>
                <a:spcPct val="0"/>
              </a:spcAft>
              <a:buFont typeface="Arial" panose="020B0604020202020204" pitchFamily="34" charset="0"/>
              <a:buChar char="»"/>
              <a:defRPr sz="8500">
                <a:solidFill>
                  <a:schemeClr val="tx1"/>
                </a:solidFill>
                <a:latin typeface="Calibri" panose="020F0502020204030204" pitchFamily="34" charset="0"/>
              </a:defRPr>
            </a:lvl7pPr>
            <a:lvl8pPr marL="3429000" indent="-228600" defTabSz="4073525" eaLnBrk="0" fontAlgn="base" hangingPunct="0">
              <a:spcBef>
                <a:spcPct val="20000"/>
              </a:spcBef>
              <a:spcAft>
                <a:spcPct val="0"/>
              </a:spcAft>
              <a:buFont typeface="Arial" panose="020B0604020202020204" pitchFamily="34" charset="0"/>
              <a:buChar char="»"/>
              <a:defRPr sz="8500">
                <a:solidFill>
                  <a:schemeClr val="tx1"/>
                </a:solidFill>
                <a:latin typeface="Calibri" panose="020F0502020204030204" pitchFamily="34" charset="0"/>
              </a:defRPr>
            </a:lvl8pPr>
            <a:lvl9pPr marL="3886200" indent="-228600" defTabSz="4073525" eaLnBrk="0" fontAlgn="base" hangingPunct="0">
              <a:spcBef>
                <a:spcPct val="20000"/>
              </a:spcBef>
              <a:spcAft>
                <a:spcPct val="0"/>
              </a:spcAft>
              <a:buFont typeface="Arial" panose="020B0604020202020204" pitchFamily="34" charset="0"/>
              <a:buChar char="»"/>
              <a:defRPr sz="8500">
                <a:solidFill>
                  <a:schemeClr val="tx1"/>
                </a:solidFill>
                <a:latin typeface="Calibri" panose="020F0502020204030204" pitchFamily="34" charset="0"/>
              </a:defRPr>
            </a:lvl9pPr>
          </a:lstStyle>
          <a:p>
            <a:pPr algn="just" eaLnBrk="1" hangingPunct="1">
              <a:spcBef>
                <a:spcPct val="50000"/>
              </a:spcBef>
              <a:buFont typeface="Arial" panose="020B0604020202020204" pitchFamily="34" charset="0"/>
              <a:buNone/>
            </a:pPr>
            <a:r>
              <a:rPr lang="en-US" altLang="en-US" sz="2000" dirty="0">
                <a:solidFill>
                  <a:srgbClr val="000000"/>
                </a:solidFill>
              </a:rPr>
              <a:t>Use a font size of 20 point or greater (this is written in Calibri 20 point) for the main text (heading and titles should be even larger).  Avoid using fonts with serifs (like Times New Roman) that are more difficult to read at a distance.  Make sure that the font style remains constant throughout the poster.  The font sizes in this template are easily readable from 3 – 4 feet.  When the font style or size changes randomly throughout your poster, it distracts from the content.</a:t>
            </a:r>
          </a:p>
          <a:p>
            <a:pPr algn="just" eaLnBrk="1" hangingPunct="1">
              <a:spcBef>
                <a:spcPct val="50000"/>
              </a:spcBef>
              <a:buFont typeface="Arial" panose="020B0604020202020204" pitchFamily="34" charset="0"/>
              <a:buNone/>
            </a:pPr>
            <a:r>
              <a:rPr lang="en-US" altLang="en-US" sz="2000" dirty="0">
                <a:solidFill>
                  <a:srgbClr val="000000"/>
                </a:solidFill>
              </a:rPr>
              <a:t>Be consistent with paragraph styles.  All paragraphs in this template are full justified.  Some authors prefer only left-justification.  Regardless of your choice, make sure that you are consistent.</a:t>
            </a:r>
          </a:p>
          <a:p>
            <a:pPr algn="just" eaLnBrk="1" hangingPunct="1">
              <a:spcBef>
                <a:spcPct val="50000"/>
              </a:spcBef>
              <a:buFont typeface="Arial" panose="020B0604020202020204" pitchFamily="34" charset="0"/>
              <a:buNone/>
            </a:pPr>
            <a:endParaRPr lang="en-US" altLang="en-US" sz="2000" dirty="0">
              <a:solidFill>
                <a:srgbClr val="000000"/>
              </a:solidFill>
            </a:endParaRPr>
          </a:p>
        </p:txBody>
      </p:sp>
      <p:sp>
        <p:nvSpPr>
          <p:cNvPr id="18" name="Rectangle 552">
            <a:extLst>
              <a:ext uri="{FF2B5EF4-FFF2-40B4-BE49-F238E27FC236}">
                <a16:creationId xmlns:a16="http://schemas.microsoft.com/office/drawing/2014/main" id="{7551FA51-75D4-4660-9EB1-6DA6D5458FE0}"/>
              </a:ext>
            </a:extLst>
          </p:cNvPr>
          <p:cNvSpPr>
            <a:spLocks noChangeArrowheads="1"/>
          </p:cNvSpPr>
          <p:nvPr/>
        </p:nvSpPr>
        <p:spPr bwMode="auto">
          <a:xfrm>
            <a:off x="990600" y="12420600"/>
            <a:ext cx="8226425" cy="7170738"/>
          </a:xfrm>
          <a:prstGeom prst="rect">
            <a:avLst/>
          </a:prstGeom>
          <a:noFill/>
          <a:ln w="9525">
            <a:noFill/>
            <a:miter lim="800000"/>
            <a:headEnd/>
            <a:tailEnd/>
          </a:ln>
        </p:spPr>
        <p:txBody>
          <a:bodyPr lIns="91403" tIns="45702" rIns="91403" bIns="45702">
            <a:spAutoFit/>
          </a:bodyPr>
          <a:lstStyle/>
          <a:p>
            <a:pPr algn="just" defTabSz="3866540" eaLnBrk="1" fontAlgn="auto" hangingPunct="1">
              <a:spcBef>
                <a:spcPts val="0"/>
              </a:spcBef>
              <a:spcAft>
                <a:spcPts val="0"/>
              </a:spcAft>
              <a:defRPr/>
            </a:pPr>
            <a:r>
              <a:rPr lang="en-US" sz="2000" dirty="0">
                <a:latin typeface="+mn-lt"/>
              </a:rPr>
              <a:t>The heading and each section of the poster is a separate text box. The sections in this template are common for a research poster, but your research may require different sections.  Change, add, or delete sections to match your research.  For example, you may want a section labeled “Materials and Methods” instead of “Experimental”.</a:t>
            </a:r>
          </a:p>
          <a:p>
            <a:pPr algn="just" defTabSz="3866540" eaLnBrk="1" fontAlgn="auto" hangingPunct="1">
              <a:spcBef>
                <a:spcPts val="0"/>
              </a:spcBef>
              <a:spcAft>
                <a:spcPts val="0"/>
              </a:spcAft>
              <a:defRPr/>
            </a:pPr>
            <a:endParaRPr lang="en-US" sz="2000" dirty="0">
              <a:latin typeface="+mn-lt"/>
            </a:endParaRPr>
          </a:p>
          <a:p>
            <a:pPr algn="just" defTabSz="3866540" eaLnBrk="1" fontAlgn="auto" hangingPunct="1">
              <a:spcBef>
                <a:spcPts val="0"/>
              </a:spcBef>
              <a:spcAft>
                <a:spcPts val="0"/>
              </a:spcAft>
              <a:defRPr/>
            </a:pPr>
            <a:r>
              <a:rPr lang="en-US" sz="2000" dirty="0">
                <a:latin typeface="+mn-lt"/>
              </a:rPr>
              <a:t>If additional text boxes are needed you can either copy and paste a current textbox and then change the content or create a new textbox.  </a:t>
            </a:r>
          </a:p>
          <a:p>
            <a:pPr marL="682625" lvl="1" indent="-341313" algn="just" defTabSz="3866540" eaLnBrk="1" fontAlgn="auto" hangingPunct="1">
              <a:spcBef>
                <a:spcPts val="0"/>
              </a:spcBef>
              <a:spcAft>
                <a:spcPts val="0"/>
              </a:spcAft>
              <a:buFont typeface="Arial" pitchFamily="34" charset="0"/>
              <a:buChar char="•"/>
              <a:defRPr/>
            </a:pPr>
            <a:r>
              <a:rPr lang="en-US" sz="2000" dirty="0">
                <a:latin typeface="+mn-lt"/>
              </a:rPr>
              <a:t>The benefit of copying and pasting a current textbox is the properties (such as width and background color) are also copied.  To copy the textbox and properties, click inside the textbox and then click on the border to select the entire textbox.  Then right click and select copy followed by right click and selecting paste.  Finally, click on the new textbox and move it to the new location.</a:t>
            </a:r>
          </a:p>
          <a:p>
            <a:pPr marL="682625" lvl="1" indent="-341313" algn="just" defTabSz="3866540" eaLnBrk="1" fontAlgn="auto" hangingPunct="1">
              <a:spcBef>
                <a:spcPts val="0"/>
              </a:spcBef>
              <a:spcAft>
                <a:spcPts val="0"/>
              </a:spcAft>
              <a:buFont typeface="Arial" pitchFamily="34" charset="0"/>
              <a:buChar char="•"/>
              <a:defRPr/>
            </a:pPr>
            <a:r>
              <a:rPr lang="en-US" sz="2000" dirty="0">
                <a:latin typeface="+mn-lt"/>
              </a:rPr>
              <a:t>To insert a new textbox, click on the “Insert” menu and then select “Text Box”.   You will get a cursor.  Place it anywhere on the slide and start typing.  You will need to adjust properties such as background color, size, word wrap, borders, </a:t>
            </a:r>
            <a:r>
              <a:rPr lang="en-US" sz="2000" i="1" dirty="0">
                <a:latin typeface="+mn-lt"/>
              </a:rPr>
              <a:t>etc</a:t>
            </a:r>
            <a:r>
              <a:rPr lang="en-US" sz="2000" dirty="0">
                <a:latin typeface="+mn-lt"/>
              </a:rPr>
              <a:t>.</a:t>
            </a:r>
          </a:p>
          <a:p>
            <a:pPr algn="just" defTabSz="3866540" eaLnBrk="1" fontAlgn="auto" hangingPunct="1">
              <a:spcBef>
                <a:spcPts val="0"/>
              </a:spcBef>
              <a:spcAft>
                <a:spcPts val="0"/>
              </a:spcAft>
              <a:defRPr/>
            </a:pPr>
            <a:endParaRPr lang="en-US" sz="2000" dirty="0">
              <a:latin typeface="+mn-lt"/>
            </a:endParaRPr>
          </a:p>
          <a:p>
            <a:pPr algn="just" defTabSz="3866540" eaLnBrk="1" fontAlgn="auto" hangingPunct="1">
              <a:spcBef>
                <a:spcPts val="0"/>
              </a:spcBef>
              <a:spcAft>
                <a:spcPts val="0"/>
              </a:spcAft>
              <a:defRPr/>
            </a:pPr>
            <a:r>
              <a:rPr lang="en-US" sz="2000" dirty="0">
                <a:latin typeface="+mn-lt"/>
              </a:rPr>
              <a:t>You will also need to resize and move the textboxes to make the overall poster look attractive.  After moving sections, make sure to align the textboxes using the Drawing Tools.</a:t>
            </a:r>
          </a:p>
          <a:p>
            <a:pPr algn="just" defTabSz="3866540" eaLnBrk="1" fontAlgn="auto" hangingPunct="1">
              <a:spcBef>
                <a:spcPts val="0"/>
              </a:spcBef>
              <a:spcAft>
                <a:spcPts val="0"/>
              </a:spcAft>
              <a:defRPr/>
            </a:pPr>
            <a:endParaRPr lang="en-US" sz="2000" dirty="0">
              <a:latin typeface="+mn-lt"/>
            </a:endParaRPr>
          </a:p>
        </p:txBody>
      </p:sp>
      <p:sp>
        <p:nvSpPr>
          <p:cNvPr id="2060" name="Rectangle 553">
            <a:extLst>
              <a:ext uri="{FF2B5EF4-FFF2-40B4-BE49-F238E27FC236}">
                <a16:creationId xmlns:a16="http://schemas.microsoft.com/office/drawing/2014/main" id="{ABD30E92-AA01-4A3A-AADB-5ACD23B9DDDB}"/>
              </a:ext>
            </a:extLst>
          </p:cNvPr>
          <p:cNvSpPr>
            <a:spLocks noChangeArrowheads="1"/>
          </p:cNvSpPr>
          <p:nvPr/>
        </p:nvSpPr>
        <p:spPr bwMode="auto">
          <a:xfrm>
            <a:off x="29111575" y="12420600"/>
            <a:ext cx="8226425" cy="415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03" tIns="45702" rIns="91403" bIns="45702">
            <a:spAutoFit/>
          </a:bodyPr>
          <a:lstStyle>
            <a:lvl1pPr defTabSz="4073525">
              <a:spcBef>
                <a:spcPct val="20000"/>
              </a:spcBef>
              <a:buFont typeface="Arial" panose="020B0604020202020204" pitchFamily="34" charset="0"/>
              <a:buChar char="•"/>
              <a:defRPr sz="13500">
                <a:solidFill>
                  <a:schemeClr val="tx1"/>
                </a:solidFill>
                <a:latin typeface="Calibri" panose="020F0502020204030204" pitchFamily="34" charset="0"/>
              </a:defRPr>
            </a:lvl1pPr>
            <a:lvl2pPr marL="742950" indent="-285750" defTabSz="4073525">
              <a:spcBef>
                <a:spcPct val="20000"/>
              </a:spcBef>
              <a:buFont typeface="Arial" panose="020B0604020202020204" pitchFamily="34" charset="0"/>
              <a:buChar char="–"/>
              <a:defRPr sz="11800">
                <a:solidFill>
                  <a:schemeClr val="tx1"/>
                </a:solidFill>
                <a:latin typeface="Calibri" panose="020F0502020204030204" pitchFamily="34" charset="0"/>
              </a:defRPr>
            </a:lvl2pPr>
            <a:lvl3pPr marL="1143000" indent="-228600" defTabSz="4073525">
              <a:spcBef>
                <a:spcPct val="20000"/>
              </a:spcBef>
              <a:buFont typeface="Arial" panose="020B0604020202020204" pitchFamily="34" charset="0"/>
              <a:buChar char="•"/>
              <a:defRPr sz="10100">
                <a:solidFill>
                  <a:schemeClr val="tx1"/>
                </a:solidFill>
                <a:latin typeface="Calibri" panose="020F0502020204030204" pitchFamily="34" charset="0"/>
              </a:defRPr>
            </a:lvl3pPr>
            <a:lvl4pPr marL="1600200" indent="-228600" defTabSz="4073525">
              <a:spcBef>
                <a:spcPct val="20000"/>
              </a:spcBef>
              <a:buFont typeface="Arial" panose="020B0604020202020204" pitchFamily="34" charset="0"/>
              <a:buChar char="–"/>
              <a:defRPr sz="8500">
                <a:solidFill>
                  <a:schemeClr val="tx1"/>
                </a:solidFill>
                <a:latin typeface="Calibri" panose="020F0502020204030204" pitchFamily="34" charset="0"/>
              </a:defRPr>
            </a:lvl4pPr>
            <a:lvl5pPr marL="2057400" indent="-228600" defTabSz="4073525">
              <a:spcBef>
                <a:spcPct val="20000"/>
              </a:spcBef>
              <a:buFont typeface="Arial" panose="020B0604020202020204" pitchFamily="34" charset="0"/>
              <a:buChar char="»"/>
              <a:defRPr sz="8500">
                <a:solidFill>
                  <a:schemeClr val="tx1"/>
                </a:solidFill>
                <a:latin typeface="Calibri" panose="020F0502020204030204" pitchFamily="34" charset="0"/>
              </a:defRPr>
            </a:lvl5pPr>
            <a:lvl6pPr marL="2514600" indent="-228600" defTabSz="4073525" eaLnBrk="0" fontAlgn="base" hangingPunct="0">
              <a:spcBef>
                <a:spcPct val="20000"/>
              </a:spcBef>
              <a:spcAft>
                <a:spcPct val="0"/>
              </a:spcAft>
              <a:buFont typeface="Arial" panose="020B0604020202020204" pitchFamily="34" charset="0"/>
              <a:buChar char="»"/>
              <a:defRPr sz="8500">
                <a:solidFill>
                  <a:schemeClr val="tx1"/>
                </a:solidFill>
                <a:latin typeface="Calibri" panose="020F0502020204030204" pitchFamily="34" charset="0"/>
              </a:defRPr>
            </a:lvl6pPr>
            <a:lvl7pPr marL="2971800" indent="-228600" defTabSz="4073525" eaLnBrk="0" fontAlgn="base" hangingPunct="0">
              <a:spcBef>
                <a:spcPct val="20000"/>
              </a:spcBef>
              <a:spcAft>
                <a:spcPct val="0"/>
              </a:spcAft>
              <a:buFont typeface="Arial" panose="020B0604020202020204" pitchFamily="34" charset="0"/>
              <a:buChar char="»"/>
              <a:defRPr sz="8500">
                <a:solidFill>
                  <a:schemeClr val="tx1"/>
                </a:solidFill>
                <a:latin typeface="Calibri" panose="020F0502020204030204" pitchFamily="34" charset="0"/>
              </a:defRPr>
            </a:lvl7pPr>
            <a:lvl8pPr marL="3429000" indent="-228600" defTabSz="4073525" eaLnBrk="0" fontAlgn="base" hangingPunct="0">
              <a:spcBef>
                <a:spcPct val="20000"/>
              </a:spcBef>
              <a:spcAft>
                <a:spcPct val="0"/>
              </a:spcAft>
              <a:buFont typeface="Arial" panose="020B0604020202020204" pitchFamily="34" charset="0"/>
              <a:buChar char="»"/>
              <a:defRPr sz="8500">
                <a:solidFill>
                  <a:schemeClr val="tx1"/>
                </a:solidFill>
                <a:latin typeface="Calibri" panose="020F0502020204030204" pitchFamily="34" charset="0"/>
              </a:defRPr>
            </a:lvl8pPr>
            <a:lvl9pPr marL="3886200" indent="-228600" defTabSz="4073525" eaLnBrk="0" fontAlgn="base" hangingPunct="0">
              <a:spcBef>
                <a:spcPct val="20000"/>
              </a:spcBef>
              <a:spcAft>
                <a:spcPct val="0"/>
              </a:spcAft>
              <a:buFont typeface="Arial" panose="020B0604020202020204" pitchFamily="34" charset="0"/>
              <a:buChar char="»"/>
              <a:defRPr sz="8500">
                <a:solidFill>
                  <a:schemeClr val="tx1"/>
                </a:solidFill>
                <a:latin typeface="Calibri" panose="020F0502020204030204" pitchFamily="34" charset="0"/>
              </a:defRPr>
            </a:lvl9pPr>
          </a:lstStyle>
          <a:p>
            <a:pPr algn="just" eaLnBrk="1" hangingPunct="1">
              <a:spcBef>
                <a:spcPct val="50000"/>
              </a:spcBef>
              <a:buFontTx/>
              <a:buNone/>
            </a:pPr>
            <a:r>
              <a:rPr lang="en-US" altLang="en-US" sz="2000">
                <a:solidFill>
                  <a:srgbClr val="000000"/>
                </a:solidFill>
              </a:rPr>
              <a:t>Insert text here</a:t>
            </a:r>
          </a:p>
        </p:txBody>
      </p:sp>
      <p:sp>
        <p:nvSpPr>
          <p:cNvPr id="2061" name="Rectangle 554">
            <a:extLst>
              <a:ext uri="{FF2B5EF4-FFF2-40B4-BE49-F238E27FC236}">
                <a16:creationId xmlns:a16="http://schemas.microsoft.com/office/drawing/2014/main" id="{9606406E-AB15-4F03-A9D8-B1953F5F2589}"/>
              </a:ext>
            </a:extLst>
          </p:cNvPr>
          <p:cNvSpPr>
            <a:spLocks noChangeArrowheads="1"/>
          </p:cNvSpPr>
          <p:nvPr/>
        </p:nvSpPr>
        <p:spPr bwMode="auto">
          <a:xfrm>
            <a:off x="29032200" y="5035837"/>
            <a:ext cx="8226425" cy="37856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03" tIns="45702" rIns="91403" bIns="45702" anchor="ctr">
            <a:spAutoFit/>
          </a:bodyPr>
          <a:lstStyle>
            <a:lvl1pPr>
              <a:spcBef>
                <a:spcPct val="20000"/>
              </a:spcBef>
              <a:buFont typeface="Arial" panose="020B0604020202020204" pitchFamily="34" charset="0"/>
              <a:buChar char="•"/>
              <a:defRPr sz="135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11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101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85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8500">
                <a:solidFill>
                  <a:schemeClr val="tx1"/>
                </a:solidFill>
                <a:latin typeface="Calibri" panose="020F0502020204030204" pitchFamily="34" charset="0"/>
              </a:defRPr>
            </a:lvl5pPr>
            <a:lvl6pPr marL="2514600" indent="-228600" defTabSz="3865563" eaLnBrk="0" fontAlgn="base" hangingPunct="0">
              <a:spcBef>
                <a:spcPct val="20000"/>
              </a:spcBef>
              <a:spcAft>
                <a:spcPct val="0"/>
              </a:spcAft>
              <a:buFont typeface="Arial" panose="020B0604020202020204" pitchFamily="34" charset="0"/>
              <a:buChar char="»"/>
              <a:defRPr sz="8500">
                <a:solidFill>
                  <a:schemeClr val="tx1"/>
                </a:solidFill>
                <a:latin typeface="Calibri" panose="020F0502020204030204" pitchFamily="34" charset="0"/>
              </a:defRPr>
            </a:lvl6pPr>
            <a:lvl7pPr marL="2971800" indent="-228600" defTabSz="3865563" eaLnBrk="0" fontAlgn="base" hangingPunct="0">
              <a:spcBef>
                <a:spcPct val="20000"/>
              </a:spcBef>
              <a:spcAft>
                <a:spcPct val="0"/>
              </a:spcAft>
              <a:buFont typeface="Arial" panose="020B0604020202020204" pitchFamily="34" charset="0"/>
              <a:buChar char="»"/>
              <a:defRPr sz="8500">
                <a:solidFill>
                  <a:schemeClr val="tx1"/>
                </a:solidFill>
                <a:latin typeface="Calibri" panose="020F0502020204030204" pitchFamily="34" charset="0"/>
              </a:defRPr>
            </a:lvl7pPr>
            <a:lvl8pPr marL="3429000" indent="-228600" defTabSz="3865563" eaLnBrk="0" fontAlgn="base" hangingPunct="0">
              <a:spcBef>
                <a:spcPct val="20000"/>
              </a:spcBef>
              <a:spcAft>
                <a:spcPct val="0"/>
              </a:spcAft>
              <a:buFont typeface="Arial" panose="020B0604020202020204" pitchFamily="34" charset="0"/>
              <a:buChar char="»"/>
              <a:defRPr sz="8500">
                <a:solidFill>
                  <a:schemeClr val="tx1"/>
                </a:solidFill>
                <a:latin typeface="Calibri" panose="020F0502020204030204" pitchFamily="34" charset="0"/>
              </a:defRPr>
            </a:lvl8pPr>
            <a:lvl9pPr marL="3886200" indent="-228600" defTabSz="3865563" eaLnBrk="0" fontAlgn="base" hangingPunct="0">
              <a:spcBef>
                <a:spcPct val="20000"/>
              </a:spcBef>
              <a:spcAft>
                <a:spcPct val="0"/>
              </a:spcAft>
              <a:buFont typeface="Arial" panose="020B0604020202020204" pitchFamily="34" charset="0"/>
              <a:buChar char="»"/>
              <a:defRPr sz="8500">
                <a:solidFill>
                  <a:schemeClr val="tx1"/>
                </a:solidFill>
                <a:latin typeface="Calibri" panose="020F0502020204030204" pitchFamily="34" charset="0"/>
              </a:defRPr>
            </a:lvl9pPr>
          </a:lstStyle>
          <a:p>
            <a:pPr algn="just" eaLnBrk="1" hangingPunct="1">
              <a:spcBef>
                <a:spcPct val="0"/>
              </a:spcBef>
              <a:buFontTx/>
              <a:buNone/>
            </a:pPr>
            <a:r>
              <a:rPr lang="en-US" altLang="en-US" sz="2000" dirty="0"/>
              <a:t>Be sure to have someone else carefully proofread your text before you send your file to be printed.  It is recommended that you print a copy of the poster on 8 ½ x 11 paper for proofreading and looking at the overall format.  Click print and select  “Scale to Fit Paper” before printing.  The font will be extremely small but is legible.</a:t>
            </a:r>
          </a:p>
          <a:p>
            <a:pPr algn="just" eaLnBrk="1" hangingPunct="1">
              <a:spcBef>
                <a:spcPct val="0"/>
              </a:spcBef>
              <a:buFontTx/>
              <a:buNone/>
            </a:pPr>
            <a:endParaRPr lang="en-US" altLang="en-US" sz="2000" dirty="0"/>
          </a:p>
          <a:p>
            <a:pPr algn="just" eaLnBrk="1" hangingPunct="1">
              <a:spcBef>
                <a:spcPct val="0"/>
              </a:spcBef>
              <a:buFontTx/>
              <a:buNone/>
            </a:pPr>
            <a:r>
              <a:rPr lang="en-US" altLang="en-US" sz="2000" dirty="0"/>
              <a:t>Poster size prints are expensive so typos, misspellings, poor grammar, etc. need to be corrected before printing.  When you are ready to have the poster printed, e-mail your presentation to your advisor for assistance. You may also contact the campus Print Shop at </a:t>
            </a:r>
            <a:r>
              <a:rPr lang="en-US" altLang="en-US" sz="2000" dirty="0">
                <a:hlinkClick r:id="rId2"/>
              </a:rPr>
              <a:t>Print.Shop@glenville.edu</a:t>
            </a:r>
            <a:r>
              <a:rPr lang="en-US" altLang="en-US" sz="2000" dirty="0"/>
              <a:t> for more information on printing costs. Please allow ample time for printing before you need it for your presentation.</a:t>
            </a:r>
          </a:p>
        </p:txBody>
      </p:sp>
      <p:sp>
        <p:nvSpPr>
          <p:cNvPr id="61" name="Text Box 17">
            <a:extLst>
              <a:ext uri="{FF2B5EF4-FFF2-40B4-BE49-F238E27FC236}">
                <a16:creationId xmlns:a16="http://schemas.microsoft.com/office/drawing/2014/main" id="{59F2DF58-DD1F-45F9-B902-CDBDC93FCD4A}"/>
              </a:ext>
            </a:extLst>
          </p:cNvPr>
          <p:cNvSpPr txBox="1">
            <a:spLocks noChangeArrowheads="1"/>
          </p:cNvSpPr>
          <p:nvPr/>
        </p:nvSpPr>
        <p:spPr bwMode="auto">
          <a:xfrm>
            <a:off x="29111575" y="20193000"/>
            <a:ext cx="8226425" cy="914400"/>
          </a:xfrm>
          <a:prstGeom prst="rect">
            <a:avLst/>
          </a:prstGeom>
          <a:gradFill rotWithShape="1">
            <a:gsLst>
              <a:gs pos="0">
                <a:srgbClr val="0068B3"/>
              </a:gs>
              <a:gs pos="50000">
                <a:schemeClr val="bg1"/>
              </a:gs>
              <a:gs pos="100000">
                <a:srgbClr val="0068B3"/>
              </a:gs>
            </a:gsLst>
            <a:lin ang="0" scaled="1"/>
          </a:gradFill>
          <a:ln w="9525">
            <a:noFill/>
            <a:miter lim="800000"/>
            <a:headEnd/>
            <a:tailEnd/>
          </a:ln>
          <a:effectLst/>
        </p:spPr>
        <p:txBody>
          <a:bodyPr lIns="103586" tIns="51795" rIns="103586" bIns="51795" anchor="ctr" anchorCtr="1"/>
          <a:lstStyle/>
          <a:p>
            <a:pPr algn="ctr" defTabSz="1034655" fontAlgn="auto">
              <a:spcBef>
                <a:spcPts val="0"/>
              </a:spcBef>
              <a:spcAft>
                <a:spcPts val="0"/>
              </a:spcAft>
              <a:defRPr/>
            </a:pPr>
            <a:r>
              <a:rPr lang="en-US" sz="3800" b="1" dirty="0">
                <a:cs typeface="Arial" panose="020B0604020202020204" pitchFamily="34" charset="0"/>
              </a:rPr>
              <a:t>FUNDING</a:t>
            </a:r>
            <a:endParaRPr lang="en-US" sz="1700" b="1" dirty="0">
              <a:cs typeface="Arial" panose="020B0604020202020204" pitchFamily="34" charset="0"/>
            </a:endParaRPr>
          </a:p>
        </p:txBody>
      </p:sp>
      <p:sp>
        <p:nvSpPr>
          <p:cNvPr id="2063" name="Rectangle 554">
            <a:extLst>
              <a:ext uri="{FF2B5EF4-FFF2-40B4-BE49-F238E27FC236}">
                <a16:creationId xmlns:a16="http://schemas.microsoft.com/office/drawing/2014/main" id="{72810573-BBB3-43F6-A494-9EAC07B272AE}"/>
              </a:ext>
            </a:extLst>
          </p:cNvPr>
          <p:cNvSpPr>
            <a:spLocks noChangeArrowheads="1"/>
          </p:cNvSpPr>
          <p:nvPr/>
        </p:nvSpPr>
        <p:spPr bwMode="auto">
          <a:xfrm>
            <a:off x="29032200" y="21218525"/>
            <a:ext cx="8226425" cy="414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03" tIns="45702" rIns="91403" bIns="45702" anchor="ctr">
            <a:spAutoFit/>
          </a:bodyPr>
          <a:lstStyle>
            <a:lvl1pPr>
              <a:spcBef>
                <a:spcPct val="20000"/>
              </a:spcBef>
              <a:buFont typeface="Arial" panose="020B0604020202020204" pitchFamily="34" charset="0"/>
              <a:buChar char="•"/>
              <a:defRPr sz="135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11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101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85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8500">
                <a:solidFill>
                  <a:schemeClr val="tx1"/>
                </a:solidFill>
                <a:latin typeface="Calibri" panose="020F0502020204030204" pitchFamily="34" charset="0"/>
              </a:defRPr>
            </a:lvl5pPr>
            <a:lvl6pPr marL="2514600" indent="-228600" defTabSz="3865563" eaLnBrk="0" fontAlgn="base" hangingPunct="0">
              <a:spcBef>
                <a:spcPct val="20000"/>
              </a:spcBef>
              <a:spcAft>
                <a:spcPct val="0"/>
              </a:spcAft>
              <a:buFont typeface="Arial" panose="020B0604020202020204" pitchFamily="34" charset="0"/>
              <a:buChar char="»"/>
              <a:defRPr sz="8500">
                <a:solidFill>
                  <a:schemeClr val="tx1"/>
                </a:solidFill>
                <a:latin typeface="Calibri" panose="020F0502020204030204" pitchFamily="34" charset="0"/>
              </a:defRPr>
            </a:lvl6pPr>
            <a:lvl7pPr marL="2971800" indent="-228600" defTabSz="3865563" eaLnBrk="0" fontAlgn="base" hangingPunct="0">
              <a:spcBef>
                <a:spcPct val="20000"/>
              </a:spcBef>
              <a:spcAft>
                <a:spcPct val="0"/>
              </a:spcAft>
              <a:buFont typeface="Arial" panose="020B0604020202020204" pitchFamily="34" charset="0"/>
              <a:buChar char="»"/>
              <a:defRPr sz="8500">
                <a:solidFill>
                  <a:schemeClr val="tx1"/>
                </a:solidFill>
                <a:latin typeface="Calibri" panose="020F0502020204030204" pitchFamily="34" charset="0"/>
              </a:defRPr>
            </a:lvl7pPr>
            <a:lvl8pPr marL="3429000" indent="-228600" defTabSz="3865563" eaLnBrk="0" fontAlgn="base" hangingPunct="0">
              <a:spcBef>
                <a:spcPct val="20000"/>
              </a:spcBef>
              <a:spcAft>
                <a:spcPct val="0"/>
              </a:spcAft>
              <a:buFont typeface="Arial" panose="020B0604020202020204" pitchFamily="34" charset="0"/>
              <a:buChar char="»"/>
              <a:defRPr sz="8500">
                <a:solidFill>
                  <a:schemeClr val="tx1"/>
                </a:solidFill>
                <a:latin typeface="Calibri" panose="020F0502020204030204" pitchFamily="34" charset="0"/>
              </a:defRPr>
            </a:lvl8pPr>
            <a:lvl9pPr marL="3886200" indent="-228600" defTabSz="3865563" eaLnBrk="0" fontAlgn="base" hangingPunct="0">
              <a:spcBef>
                <a:spcPct val="20000"/>
              </a:spcBef>
              <a:spcAft>
                <a:spcPct val="0"/>
              </a:spcAft>
              <a:buFont typeface="Arial" panose="020B0604020202020204" pitchFamily="34" charset="0"/>
              <a:buChar char="»"/>
              <a:defRPr sz="8500">
                <a:solidFill>
                  <a:schemeClr val="tx1"/>
                </a:solidFill>
                <a:latin typeface="Calibri" panose="020F0502020204030204" pitchFamily="34" charset="0"/>
              </a:defRPr>
            </a:lvl9pPr>
          </a:lstStyle>
          <a:p>
            <a:pPr algn="just" eaLnBrk="1" hangingPunct="1">
              <a:spcBef>
                <a:spcPct val="0"/>
              </a:spcBef>
              <a:buFontTx/>
              <a:buNone/>
            </a:pPr>
            <a:r>
              <a:rPr lang="en-US" altLang="en-US" sz="2000"/>
              <a:t>Insert text here</a:t>
            </a:r>
          </a:p>
        </p:txBody>
      </p:sp>
      <p:sp>
        <p:nvSpPr>
          <p:cNvPr id="2067" name="Rectangle 14">
            <a:extLst>
              <a:ext uri="{FF2B5EF4-FFF2-40B4-BE49-F238E27FC236}">
                <a16:creationId xmlns:a16="http://schemas.microsoft.com/office/drawing/2014/main" id="{3E06B544-D04E-4A06-8E3A-006C5D5620F0}"/>
              </a:ext>
            </a:extLst>
          </p:cNvPr>
          <p:cNvSpPr>
            <a:spLocks noChangeArrowheads="1"/>
          </p:cNvSpPr>
          <p:nvPr/>
        </p:nvSpPr>
        <p:spPr bwMode="auto">
          <a:xfrm>
            <a:off x="9829800" y="5035550"/>
            <a:ext cx="8686800" cy="2862263"/>
          </a:xfrm>
          <a:prstGeom prst="rect">
            <a:avLst/>
          </a:prstGeom>
          <a:noFill/>
          <a:ln w="9525">
            <a:noFill/>
            <a:miter lim="800000"/>
            <a:headEnd/>
            <a:tailEnd/>
          </a:ln>
        </p:spPr>
        <p:txBody>
          <a:bodyPr lIns="91403" tIns="45702" rIns="91403" bIns="45702">
            <a:spAutoFit/>
          </a:bodyPr>
          <a:lstStyle/>
          <a:p>
            <a:pPr algn="just" eaLnBrk="1" hangingPunct="1">
              <a:defRPr/>
            </a:pPr>
            <a:r>
              <a:rPr lang="en-US" sz="2000" dirty="0">
                <a:latin typeface="+mj-lt"/>
              </a:rPr>
              <a:t>You can add a background color or image by right clicking anywhere on the poster background and selecting “Format Background” option.  Be conservative with the background color or image.  Bright, bold-colored backgrounds waste an enormous amount of ink and frequently make reading the text significantly more difficult.  Likewise, hectic background makes reading the text more difficult.  If the overall background is too bright colored or hectic, you will need to make the textboxes have a white background so you can read the text.</a:t>
            </a:r>
          </a:p>
          <a:p>
            <a:pPr algn="just" eaLnBrk="1" hangingPunct="1">
              <a:defRPr/>
            </a:pPr>
            <a:endParaRPr lang="en-US" sz="2000" dirty="0">
              <a:latin typeface="+mj-lt"/>
            </a:endParaRPr>
          </a:p>
          <a:p>
            <a:pPr indent="457200" algn="just" eaLnBrk="1" hangingPunct="1">
              <a:defRPr/>
            </a:pPr>
            <a:endParaRPr lang="en-US" sz="2000" dirty="0">
              <a:latin typeface="+mj-lt"/>
            </a:endParaRPr>
          </a:p>
        </p:txBody>
      </p:sp>
      <p:sp>
        <p:nvSpPr>
          <p:cNvPr id="2068" name="Rectangle 14">
            <a:extLst>
              <a:ext uri="{FF2B5EF4-FFF2-40B4-BE49-F238E27FC236}">
                <a16:creationId xmlns:a16="http://schemas.microsoft.com/office/drawing/2014/main" id="{735A5A02-6CE5-459B-BBE1-937A5F273525}"/>
              </a:ext>
            </a:extLst>
          </p:cNvPr>
          <p:cNvSpPr>
            <a:spLocks noChangeArrowheads="1"/>
          </p:cNvSpPr>
          <p:nvPr/>
        </p:nvSpPr>
        <p:spPr bwMode="auto">
          <a:xfrm>
            <a:off x="19424650" y="5035550"/>
            <a:ext cx="8686800" cy="4108450"/>
          </a:xfrm>
          <a:prstGeom prst="rect">
            <a:avLst/>
          </a:prstGeom>
          <a:noFill/>
          <a:ln w="9525">
            <a:noFill/>
            <a:miter lim="800000"/>
            <a:headEnd/>
            <a:tailEnd/>
          </a:ln>
        </p:spPr>
        <p:txBody>
          <a:bodyPr lIns="91403" tIns="45702" rIns="91403" bIns="45702"/>
          <a:lstStyle/>
          <a:p>
            <a:pPr algn="just" eaLnBrk="1" hangingPunct="1">
              <a:defRPr/>
            </a:pPr>
            <a:r>
              <a:rPr lang="en-US" sz="2000" dirty="0">
                <a:latin typeface="+mj-lt"/>
              </a:rPr>
              <a:t>Create figures and tables in other programs (e.g. MS Excel, MS Word) and then cut and paste them onto your poster slide.  Make sure that all of the font and symbol sizes are large enough to be read from a distance of four feet.  Again, the colors from these program may not appear the same when printed.  Graph and illustrations frequently present the information better than a lengthy discussion.</a:t>
            </a:r>
          </a:p>
          <a:p>
            <a:pPr algn="just" eaLnBrk="1" hangingPunct="1">
              <a:defRPr/>
            </a:pPr>
            <a:endParaRPr lang="en-US" sz="2000" dirty="0">
              <a:latin typeface="+mj-lt"/>
            </a:endParaRPr>
          </a:p>
          <a:p>
            <a:pPr algn="just" eaLnBrk="1" hangingPunct="1">
              <a:defRPr/>
            </a:pPr>
            <a:r>
              <a:rPr lang="en-US" sz="2000" dirty="0">
                <a:latin typeface="+mj-lt"/>
              </a:rPr>
              <a:t>If you are including digital pictures remember that the picture may look “pixelated” if you have a low resolution picture and are making the picture large.  You should look at the picture at 100% magnification on the screen to get an idea of how the picture will look when printed. </a:t>
            </a:r>
          </a:p>
        </p:txBody>
      </p:sp>
      <p:pic>
        <p:nvPicPr>
          <p:cNvPr id="2066" name="Picture 1">
            <a:extLst>
              <a:ext uri="{FF2B5EF4-FFF2-40B4-BE49-F238E27FC236}">
                <a16:creationId xmlns:a16="http://schemas.microsoft.com/office/drawing/2014/main" id="{A726F547-6C17-47D3-BD10-81C33D0B10A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bwMode="auto">
          <a:xfrm>
            <a:off x="30941443" y="1028700"/>
            <a:ext cx="6206577" cy="2363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 name="Picture 21">
            <a:extLst>
              <a:ext uri="{FF2B5EF4-FFF2-40B4-BE49-F238E27FC236}">
                <a16:creationId xmlns:a16="http://schemas.microsoft.com/office/drawing/2014/main" id="{03E9A171-72B3-4E4B-9F8C-A9AA1D1E133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bwMode="auto">
          <a:xfrm>
            <a:off x="917331" y="963613"/>
            <a:ext cx="6377475" cy="2428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2639</TotalTime>
  <Words>920</Words>
  <Application>Microsoft Office PowerPoint</Application>
  <PresentationFormat>Custom</PresentationFormat>
  <Paragraphs>32</Paragraphs>
  <Slides>1</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Calibri</vt:lpstr>
      <vt:lpstr>Office Theme</vt:lpstr>
      <vt:lpstr>PowerPoint Presentation</vt:lpstr>
    </vt:vector>
  </TitlesOfParts>
  <Company>Glenville State College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Kevin L Evans</dc:creator>
  <cp:lastModifiedBy>Dustin.Crutchfield</cp:lastModifiedBy>
  <cp:revision>124</cp:revision>
  <dcterms:created xsi:type="dcterms:W3CDTF">2008-03-04T21:42:09Z</dcterms:created>
  <dcterms:modified xsi:type="dcterms:W3CDTF">2023-02-13T12:55:02Z</dcterms:modified>
</cp:coreProperties>
</file>