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8"/>
  </p:notesMasterIdLst>
  <p:sldIdLst>
    <p:sldId id="256" r:id="rId2"/>
    <p:sldId id="257" r:id="rId3"/>
    <p:sldId id="272" r:id="rId4"/>
    <p:sldId id="258" r:id="rId5"/>
    <p:sldId id="259" r:id="rId6"/>
    <p:sldId id="266" r:id="rId7"/>
    <p:sldId id="261" r:id="rId8"/>
    <p:sldId id="268" r:id="rId9"/>
    <p:sldId id="260" r:id="rId10"/>
    <p:sldId id="267" r:id="rId11"/>
    <p:sldId id="262" r:id="rId12"/>
    <p:sldId id="263" r:id="rId13"/>
    <p:sldId id="269" r:id="rId14"/>
    <p:sldId id="264" r:id="rId15"/>
    <p:sldId id="265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76840-5A87-44F8-A091-D319F70E7710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ACC30-3628-4DF5-A52C-D1EA2E476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19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60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1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81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11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9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72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40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3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52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1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2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2BB3-2D65-44B2-AEF8-FE17767D2BB9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8BA98-C702-43DE-9468-F55AD19DB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4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8.xml"/><Relationship Id="rId3" Type="http://schemas.openxmlformats.org/officeDocument/2006/relationships/slide" Target="slide2.xml"/><Relationship Id="rId7" Type="http://schemas.openxmlformats.org/officeDocument/2006/relationships/slide" Target="slide11.xml"/><Relationship Id="rId12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slide" Target="slide4.xml"/><Relationship Id="rId5" Type="http://schemas.openxmlformats.org/officeDocument/2006/relationships/slide" Target="slide7.xml"/><Relationship Id="rId15" Type="http://schemas.openxmlformats.org/officeDocument/2006/relationships/slide" Target="slide13.xml"/><Relationship Id="rId10" Type="http://schemas.openxmlformats.org/officeDocument/2006/relationships/slide" Target="slide15.xml"/><Relationship Id="rId4" Type="http://schemas.openxmlformats.org/officeDocument/2006/relationships/slide" Target="slide5.xml"/><Relationship Id="rId9" Type="http://schemas.openxmlformats.org/officeDocument/2006/relationships/slide" Target="slide14.xml"/><Relationship Id="rId14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13117" y="2863969"/>
            <a:ext cx="9144000" cy="1927525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Title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550544" y="5270755"/>
            <a:ext cx="9144000" cy="1047599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AUTHORS</a:t>
            </a:r>
          </a:p>
          <a:p>
            <a:pPr algn="r"/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DEPARTMENT</a:t>
            </a:r>
          </a:p>
        </p:txBody>
      </p:sp>
    </p:spTree>
    <p:extLst>
      <p:ext uri="{BB962C8B-B14F-4D97-AF65-F5344CB8AC3E}">
        <p14:creationId xmlns:p14="http://schemas.microsoft.com/office/powerpoint/2010/main" val="2709496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PHOTOS OR IMAGES TITLE OR EXPLANATION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4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DISCUSSION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680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CONCLUSIONS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47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PHOTOS OR IMAGES TITLE OR EXPLANATION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1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REFERENCES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4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FUNDING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552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LOGOS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02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ABSTRACT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58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TABLE OF CONTENTS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77815" y="1584086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3" action="ppaction://hlinksldjump"/>
              </a:rPr>
              <a:t>ABSTRACT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4" action="ppaction://hlinksldjump"/>
              </a:rPr>
              <a:t>INTRODUCTION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5" action="ppaction://hlinksldjump"/>
              </a:rPr>
              <a:t>EXPERIMENTAL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6" action="ppaction://hlinksldjump"/>
              </a:rPr>
              <a:t>RESULTS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7" action="ppaction://hlinksldjump"/>
              </a:rPr>
              <a:t>DISCUSSION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8" action="ppaction://hlinksldjump"/>
              </a:rPr>
              <a:t>CONCLUSIONS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9" action="ppaction://hlinksldjump"/>
              </a:rPr>
              <a:t>REFERENCES</a:t>
            </a:r>
            <a:endParaRPr lang="en-US" sz="3200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0" action="ppaction://hlinksldjump"/>
              </a:rPr>
              <a:t>FUNDING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1584086"/>
            <a:ext cx="5181600" cy="4351338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1" action="ppaction://hlinksldjump"/>
              </a:rPr>
              <a:t>IMAGE 1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2" action="ppaction://hlinksldjump"/>
              </a:rPr>
              <a:t>IMAGE 2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3" action="ppaction://hlinksldjump"/>
              </a:rPr>
              <a:t>IMAGE 3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4" action="ppaction://hlinksldjump"/>
              </a:rPr>
              <a:t>IMAGE 4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  <a:hlinkClick r:id="rId15" action="ppaction://hlinksldjump"/>
              </a:rPr>
              <a:t>IMAGE 5</a:t>
            </a:r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518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PHOTOS OR IMAGES TITLE OR EXPLANATION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HYPERLINKED VIDEO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MUST BE STORED ON THE SAME DRIVE AS THE POWERPOINT</a:t>
            </a:r>
          </a:p>
          <a:p>
            <a:endParaRPr lang="en-US" b="1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28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INTRODUCTION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91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PHOTOS OR IMAGES TITLE OR EXPLANATION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48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EXPERIMENT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202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355" y="5719763"/>
            <a:ext cx="10974237" cy="877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PHOTOS OR IMAGES TITLE OR EXPLANATION</a:t>
            </a:r>
            <a:endParaRPr lang="en-US" sz="2800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38355" y="1368425"/>
            <a:ext cx="10974237" cy="4351338"/>
          </a:xfrm>
        </p:spPr>
        <p:txBody>
          <a:bodyPr/>
          <a:lstStyle/>
          <a:p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79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RESULTS</a:t>
            </a:r>
            <a:endParaRPr lang="en-US" b="1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28 POINT FONT MINIMUM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FONT STYLE IS YOUR CHOICE, BUT MUST BE LEGIBLE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RIGHT CLICK TO DUPLICATE SLIDE</a:t>
            </a:r>
          </a:p>
          <a:p>
            <a:pPr lvl="1"/>
            <a:r>
              <a:rPr lang="en-US" sz="28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TOO MUCH INFORMATION TO FIT AND BE LEGIBLE</a:t>
            </a:r>
          </a:p>
          <a:p>
            <a:pPr lvl="1"/>
            <a:endParaRPr lang="en-US" sz="32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09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3F3F3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291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Goudy Old Style</vt:lpstr>
      <vt:lpstr>Office Theme</vt:lpstr>
      <vt:lpstr>Title</vt:lpstr>
      <vt:lpstr>ABSTRACT</vt:lpstr>
      <vt:lpstr>TABLE OF CONTENTS</vt:lpstr>
      <vt:lpstr>PHOTOS OR IMAGES TITLE OR EXPLANATION</vt:lpstr>
      <vt:lpstr>INTRODUCTION</vt:lpstr>
      <vt:lpstr>PHOTOS OR IMAGES TITLE OR EXPLANATION</vt:lpstr>
      <vt:lpstr>EXPERIMENT</vt:lpstr>
      <vt:lpstr>PHOTOS OR IMAGES TITLE OR EXPLANATION</vt:lpstr>
      <vt:lpstr>RESULTS</vt:lpstr>
      <vt:lpstr>PHOTOS OR IMAGES TITLE OR EXPLANATION</vt:lpstr>
      <vt:lpstr>DISCUSSION</vt:lpstr>
      <vt:lpstr>CONCLUSIONS</vt:lpstr>
      <vt:lpstr>PHOTOS OR IMAGES TITLE OR EXPLANATION</vt:lpstr>
      <vt:lpstr>REFERENCES</vt:lpstr>
      <vt:lpstr>FUNDING</vt:lpstr>
      <vt:lpstr>LOGOS</vt:lpstr>
    </vt:vector>
  </TitlesOfParts>
  <Company>Glenville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Jennifer A. Wenner</dc:creator>
  <cp:lastModifiedBy> </cp:lastModifiedBy>
  <cp:revision>10</cp:revision>
  <dcterms:created xsi:type="dcterms:W3CDTF">2023-09-28T18:52:27Z</dcterms:created>
  <dcterms:modified xsi:type="dcterms:W3CDTF">2023-09-29T14:12:44Z</dcterms:modified>
</cp:coreProperties>
</file>